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5.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 id="2147483786" r:id="rId2"/>
    <p:sldMasterId id="2147483804" r:id="rId3"/>
    <p:sldMasterId id="2147483822" r:id="rId4"/>
    <p:sldMasterId id="2147483834" r:id="rId5"/>
    <p:sldMasterId id="2147484073" r:id="rId6"/>
  </p:sldMasterIdLst>
  <p:notesMasterIdLst>
    <p:notesMasterId r:id="rId20"/>
  </p:notesMasterIdLst>
  <p:sldIdLst>
    <p:sldId id="256" r:id="rId7"/>
    <p:sldId id="257" r:id="rId8"/>
    <p:sldId id="258" r:id="rId9"/>
    <p:sldId id="259" r:id="rId10"/>
    <p:sldId id="260" r:id="rId11"/>
    <p:sldId id="283" r:id="rId12"/>
    <p:sldId id="261" r:id="rId13"/>
    <p:sldId id="262" r:id="rId14"/>
    <p:sldId id="284" r:id="rId15"/>
    <p:sldId id="285" r:id="rId16"/>
    <p:sldId id="263" r:id="rId17"/>
    <p:sldId id="286" r:id="rId18"/>
    <p:sldId id="287"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68" autoAdjust="0"/>
    <p:restoredTop sz="94660" autoAdjust="0"/>
  </p:normalViewPr>
  <p:slideViewPr>
    <p:cSldViewPr snapToGrid="0">
      <p:cViewPr varScale="1">
        <p:scale>
          <a:sx n="89" d="100"/>
          <a:sy n="89" d="100"/>
        </p:scale>
        <p:origin x="624" y="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4746F0-0410-47D3-AA71-F31A3123F337}" type="datetimeFigureOut">
              <a:rPr lang="en-US" smtClean="0"/>
              <a:t>12/27/2023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981B34-517D-412C-8CDA-D091810FCD48}" type="slidenum">
              <a:rPr lang="en-US" smtClean="0"/>
              <a:t>‹#›</a:t>
            </a:fld>
            <a:endParaRPr lang="en-US" dirty="0"/>
          </a:p>
        </p:txBody>
      </p:sp>
    </p:spTree>
    <p:extLst>
      <p:ext uri="{BB962C8B-B14F-4D97-AF65-F5344CB8AC3E}">
        <p14:creationId xmlns:p14="http://schemas.microsoft.com/office/powerpoint/2010/main" val="3197792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981B34-517D-412C-8CDA-D091810FCD48}" type="slidenum">
              <a:rPr lang="en-US" smtClean="0"/>
              <a:t>1</a:t>
            </a:fld>
            <a:endParaRPr lang="en-US" dirty="0"/>
          </a:p>
        </p:txBody>
      </p:sp>
    </p:spTree>
    <p:extLst>
      <p:ext uri="{BB962C8B-B14F-4D97-AF65-F5344CB8AC3E}">
        <p14:creationId xmlns:p14="http://schemas.microsoft.com/office/powerpoint/2010/main" val="394575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graph shows the number of TB cases for each year from 1982 to 2019 (the most recent year for which TB data are available).</a:t>
            </a:r>
            <a:r>
              <a:rPr lang="en-US" dirty="0">
                <a:effectLst/>
              </a:rPr>
              <a:t> </a:t>
            </a:r>
            <a:r>
              <a:rPr lang="en-US" sz="1200" kern="1200" dirty="0">
                <a:solidFill>
                  <a:schemeClr val="tx1"/>
                </a:solidFill>
                <a:effectLst/>
                <a:latin typeface="+mn-lt"/>
                <a:ea typeface="+mn-ea"/>
                <a:cs typeface="+mn-cs"/>
              </a:rPr>
              <a:t>In 1992, the U.S. had the highest number of reported TB cases during this period.</a:t>
            </a:r>
          </a:p>
          <a:p>
            <a:endParaRPr lang="en-US"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2019 saw the lowest number of US TB cases and lowest incidence rate on record, continuing a trend of declining cases and incidence since 1992.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dirty="0"/>
          </a:p>
          <a:p>
            <a:r>
              <a:rPr lang="en-US" sz="1200" kern="1200" dirty="0">
                <a:solidFill>
                  <a:schemeClr val="tx1"/>
                </a:solidFill>
                <a:effectLst/>
                <a:latin typeface="+mn-lt"/>
                <a:ea typeface="+mn-ea"/>
                <a:cs typeface="+mn-cs"/>
              </a:rPr>
              <a:t>Reaching the goal of TB elimination in the United States requires maintaining and strengthening current TB control priorities, while increasing efforts to identify and treat latent TB infection (LTBI) among high-risk populations. The TB elimination threshold is &lt;1 case per 1,000,000 population, which is approximately 330 cases per year for the current U.S. population.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t>For more information: https://www.cdc.gov/tb/statistics/default.htm</a:t>
            </a:r>
          </a:p>
          <a:p>
            <a:endParaRPr lang="en-US" dirty="0"/>
          </a:p>
        </p:txBody>
      </p:sp>
      <p:sp>
        <p:nvSpPr>
          <p:cNvPr id="4" name="Slide Number Placeholder 3"/>
          <p:cNvSpPr>
            <a:spLocks noGrp="1"/>
          </p:cNvSpPr>
          <p:nvPr>
            <p:ph type="sldNum" sz="quarter" idx="5"/>
          </p:nvPr>
        </p:nvSpPr>
        <p:spPr/>
        <p:txBody>
          <a:bodyPr/>
          <a:lstStyle/>
          <a:p>
            <a:fld id="{C4E65C2B-F83C-5B41-B5D7-950265EEFC35}" type="slidenum">
              <a:rPr lang="en-US" smtClean="0"/>
              <a:t>6</a:t>
            </a:fld>
            <a:endParaRPr lang="en-US" dirty="0"/>
          </a:p>
        </p:txBody>
      </p:sp>
    </p:spTree>
    <p:extLst>
      <p:ext uri="{BB962C8B-B14F-4D97-AF65-F5344CB8AC3E}">
        <p14:creationId xmlns:p14="http://schemas.microsoft.com/office/powerpoint/2010/main" val="16807212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DD739CDA-CD21-4D3D-AAE6-FFDE8623CB03}" type="datetimeFigureOut">
              <a:rPr lang="en-US" smtClean="0"/>
              <a:t>12/27/2023</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8D417636-3289-4EA4-8DAC-384E8DA7F650}" type="slidenum">
              <a:rPr lang="en-US" smtClean="0"/>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30236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D739CDA-CD21-4D3D-AAE6-FFDE8623CB03}" type="datetimeFigureOut">
              <a:rPr lang="en-US" smtClean="0"/>
              <a:t>12/27/2023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D417636-3289-4EA4-8DAC-384E8DA7F650}" type="slidenum">
              <a:rPr lang="en-US" smtClean="0"/>
              <a:t>‹#›</a:t>
            </a:fld>
            <a:endParaRPr lang="en-US" dirty="0"/>
          </a:p>
        </p:txBody>
      </p:sp>
    </p:spTree>
    <p:extLst>
      <p:ext uri="{BB962C8B-B14F-4D97-AF65-F5344CB8AC3E}">
        <p14:creationId xmlns:p14="http://schemas.microsoft.com/office/powerpoint/2010/main" val="20296962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739CDA-CD21-4D3D-AAE6-FFDE8623CB03}" type="datetimeFigureOut">
              <a:rPr lang="en-US" smtClean="0"/>
              <a:t>12/27/2023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D417636-3289-4EA4-8DAC-384E8DA7F650}" type="slidenum">
              <a:rPr lang="en-US" smtClean="0"/>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77855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739CDA-CD21-4D3D-AAE6-FFDE8623CB03}" type="datetimeFigureOut">
              <a:rPr lang="en-US" smtClean="0"/>
              <a:t>12/27/2023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D417636-3289-4EA4-8DAC-384E8DA7F650}" type="slidenum">
              <a:rPr lang="en-US" smtClean="0"/>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20799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739CDA-CD21-4D3D-AAE6-FFDE8623CB03}" type="datetimeFigureOut">
              <a:rPr lang="en-US" smtClean="0"/>
              <a:t>12/27/2023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D417636-3289-4EA4-8DAC-384E8DA7F650}" type="slidenum">
              <a:rPr lang="en-US" smtClean="0"/>
              <a:t>‹#›</a:t>
            </a:fld>
            <a:endParaRPr lang="en-US" dirty="0"/>
          </a:p>
        </p:txBody>
      </p:sp>
    </p:spTree>
    <p:extLst>
      <p:ext uri="{BB962C8B-B14F-4D97-AF65-F5344CB8AC3E}">
        <p14:creationId xmlns:p14="http://schemas.microsoft.com/office/powerpoint/2010/main" val="34674843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739CDA-CD21-4D3D-AAE6-FFDE8623CB03}" type="datetimeFigureOut">
              <a:rPr lang="en-US" smtClean="0"/>
              <a:t>12/27/2023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D417636-3289-4EA4-8DAC-384E8DA7F650}" type="slidenum">
              <a:rPr lang="en-US" smtClean="0"/>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13006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739CDA-CD21-4D3D-AAE6-FFDE8623CB03}" type="datetimeFigureOut">
              <a:rPr lang="en-US" smtClean="0"/>
              <a:t>12/27/2023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D417636-3289-4EA4-8DAC-384E8DA7F650}" type="slidenum">
              <a:rPr lang="en-US" smtClean="0"/>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27030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739CDA-CD21-4D3D-AAE6-FFDE8623CB03}" type="datetimeFigureOut">
              <a:rPr lang="en-US" smtClean="0"/>
              <a:t>12/27/2023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D417636-3289-4EA4-8DAC-384E8DA7F650}"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73752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739CDA-CD21-4D3D-AAE6-FFDE8623CB03}" type="datetimeFigureOut">
              <a:rPr lang="en-US" smtClean="0"/>
              <a:t>12/27/2023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D417636-3289-4EA4-8DAC-384E8DA7F650}"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4290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C0F5E80-111F-4CCE-9B96-8EE5EDB029DC}" type="datetimeFigureOut">
              <a:rPr lang="en-US" smtClean="0"/>
              <a:t>12/27/2023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5357611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0F5E80-111F-4CCE-9B96-8EE5EDB029DC}" type="datetimeFigureOut">
              <a:rPr lang="en-US" smtClean="0"/>
              <a:t>12/27/2023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21970911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739CDA-CD21-4D3D-AAE6-FFDE8623CB03}" type="datetimeFigureOut">
              <a:rPr lang="en-US" smtClean="0"/>
              <a:t>12/27/2023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D417636-3289-4EA4-8DAC-384E8DA7F650}" type="slidenum">
              <a:rPr lang="en-US" smtClean="0"/>
              <a:t>‹#›</a:t>
            </a:fld>
            <a:endParaRPr lang="en-US" dirty="0"/>
          </a:p>
        </p:txBody>
      </p:sp>
    </p:spTree>
    <p:extLst>
      <p:ext uri="{BB962C8B-B14F-4D97-AF65-F5344CB8AC3E}">
        <p14:creationId xmlns:p14="http://schemas.microsoft.com/office/powerpoint/2010/main" val="36105981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0F5E80-111F-4CCE-9B96-8EE5EDB029DC}" type="datetimeFigureOut">
              <a:rPr lang="en-US" smtClean="0"/>
              <a:t>12/27/2023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7650415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C0F5E80-111F-4CCE-9B96-8EE5EDB029DC}" type="datetimeFigureOut">
              <a:rPr lang="en-US" smtClean="0"/>
              <a:t>12/27/2023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20413959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C0F5E80-111F-4CCE-9B96-8EE5EDB029DC}" type="datetimeFigureOut">
              <a:rPr lang="en-US" smtClean="0"/>
              <a:t>12/27/2023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14233377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C0F5E80-111F-4CCE-9B96-8EE5EDB029DC}" type="datetimeFigureOut">
              <a:rPr lang="en-US" smtClean="0"/>
              <a:t>12/27/2023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15999257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7C0F5E80-111F-4CCE-9B96-8EE5EDB029DC}" type="datetimeFigureOut">
              <a:rPr lang="en-US" smtClean="0"/>
              <a:t>12/27/2023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19792155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0F5E80-111F-4CCE-9B96-8EE5EDB029DC}" type="datetimeFigureOut">
              <a:rPr lang="en-US" smtClean="0"/>
              <a:t>12/27/2023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7476644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0F5E80-111F-4CCE-9B96-8EE5EDB029DC}" type="datetimeFigureOut">
              <a:rPr lang="en-US" smtClean="0"/>
              <a:t>12/27/2023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19192306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0F5E80-111F-4CCE-9B96-8EE5EDB029DC}" type="datetimeFigureOut">
              <a:rPr lang="en-US" smtClean="0"/>
              <a:t>12/27/2023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29333922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0F5E80-111F-4CCE-9B96-8EE5EDB029DC}" type="datetimeFigureOut">
              <a:rPr lang="en-US" smtClean="0"/>
              <a:t>12/27/2023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32705590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0F5E80-111F-4CCE-9B96-8EE5EDB029DC}" type="datetimeFigureOut">
              <a:rPr lang="en-US" smtClean="0"/>
              <a:t>12/27/2023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1C9FB6E0-88B4-49C8-B30D-CC78A9946465}" type="slidenum">
              <a:rPr lang="en-US" smtClean="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0620848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739CDA-CD21-4D3D-AAE6-FFDE8623CB03}" type="datetimeFigureOut">
              <a:rPr lang="en-US" smtClean="0"/>
              <a:t>12/27/2023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D417636-3289-4EA4-8DAC-384E8DA7F650}"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61651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0F5E80-111F-4CCE-9B96-8EE5EDB029DC}" type="datetimeFigureOut">
              <a:rPr lang="en-US" smtClean="0"/>
              <a:t>12/27/2023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41234739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C0F5E80-111F-4CCE-9B96-8EE5EDB029DC}" type="datetimeFigureOut">
              <a:rPr lang="en-US" smtClean="0"/>
              <a:t>12/27/2023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8793165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C0F5E80-111F-4CCE-9B96-8EE5EDB029DC}" type="datetimeFigureOut">
              <a:rPr lang="en-US" smtClean="0"/>
              <a:t>12/27/2023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41890143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0F5E80-111F-4CCE-9B96-8EE5EDB029DC}" type="datetimeFigureOut">
              <a:rPr lang="en-US" smtClean="0"/>
              <a:t>12/27/2023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14028874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7C0F5E80-111F-4CCE-9B96-8EE5EDB029DC}" type="datetimeFigureOut">
              <a:rPr lang="en-US" smtClean="0"/>
              <a:t>12/27/2023</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1C9FB6E0-88B4-49C8-B30D-CC78A9946465}" type="slidenum">
              <a:rPr lang="en-US" smtClean="0"/>
              <a:t>‹#›</a:t>
            </a:fld>
            <a:endParaRPr lang="en-US" dirty="0"/>
          </a:p>
        </p:txBody>
      </p:sp>
    </p:spTree>
    <p:extLst>
      <p:ext uri="{BB962C8B-B14F-4D97-AF65-F5344CB8AC3E}">
        <p14:creationId xmlns:p14="http://schemas.microsoft.com/office/powerpoint/2010/main" val="40067198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C0F5E80-111F-4CCE-9B96-8EE5EDB029DC}" type="datetimeFigureOut">
              <a:rPr lang="en-US" smtClean="0"/>
              <a:t>12/27/2023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14149843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C0F5E80-111F-4CCE-9B96-8EE5EDB029DC}" type="datetimeFigureOut">
              <a:rPr lang="en-US" smtClean="0"/>
              <a:t>12/27/2023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5380919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0F5E80-111F-4CCE-9B96-8EE5EDB029DC}" type="datetimeFigureOut">
              <a:rPr lang="en-US" smtClean="0"/>
              <a:t>12/27/2023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32691713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C0F5E80-111F-4CCE-9B96-8EE5EDB029DC}" type="datetimeFigureOut">
              <a:rPr lang="en-US" smtClean="0"/>
              <a:t>12/27/2023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17348827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C0F5E80-111F-4CCE-9B96-8EE5EDB029DC}" type="datetimeFigureOut">
              <a:rPr lang="en-US" smtClean="0"/>
              <a:t>12/27/2023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33351972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739CDA-CD21-4D3D-AAE6-FFDE8623CB03}" type="datetimeFigureOut">
              <a:rPr lang="en-US" smtClean="0"/>
              <a:t>12/27/2023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D417636-3289-4EA4-8DAC-384E8DA7F650}" type="slidenum">
              <a:rPr lang="en-US" smtClean="0"/>
              <a:t>‹#›</a:t>
            </a:fld>
            <a:endParaRPr lang="en-US" dirty="0"/>
          </a:p>
        </p:txBody>
      </p:sp>
    </p:spTree>
    <p:extLst>
      <p:ext uri="{BB962C8B-B14F-4D97-AF65-F5344CB8AC3E}">
        <p14:creationId xmlns:p14="http://schemas.microsoft.com/office/powerpoint/2010/main" val="35126185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7C0F5E80-111F-4CCE-9B96-8EE5EDB029DC}" type="datetimeFigureOut">
              <a:rPr lang="en-US" smtClean="0"/>
              <a:t>12/27/2023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35915359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C0F5E80-111F-4CCE-9B96-8EE5EDB029DC}" type="datetimeFigureOut">
              <a:rPr lang="en-US" smtClean="0"/>
              <a:t>12/27/2023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30240461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C0F5E80-111F-4CCE-9B96-8EE5EDB029DC}" type="datetimeFigureOut">
              <a:rPr lang="en-US" smtClean="0"/>
              <a:t>12/27/2023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27542257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C0F5E80-111F-4CCE-9B96-8EE5EDB029DC}" type="datetimeFigureOut">
              <a:rPr lang="en-US" smtClean="0"/>
              <a:t>12/27/2023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7280560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C0F5E80-111F-4CCE-9B96-8EE5EDB029DC}" type="datetimeFigureOut">
              <a:rPr lang="en-US" smtClean="0"/>
              <a:t>12/27/2023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31805995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C0F5E80-111F-4CCE-9B96-8EE5EDB029DC}" type="datetimeFigureOut">
              <a:rPr lang="en-US" smtClean="0"/>
              <a:t>12/27/2023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19457922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C0F5E80-111F-4CCE-9B96-8EE5EDB029DC}" type="datetimeFigureOut">
              <a:rPr lang="en-US" smtClean="0"/>
              <a:t>12/27/2023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9FB6E0-88B4-49C8-B30D-CC78A9946465}"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8511209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0F5E80-111F-4CCE-9B96-8EE5EDB029DC}" type="datetimeFigureOut">
              <a:rPr lang="en-US" smtClean="0"/>
              <a:t>12/27/2023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31914795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C0F5E80-111F-4CCE-9B96-8EE5EDB029DC}" type="datetimeFigureOut">
              <a:rPr lang="en-US" smtClean="0"/>
              <a:t>12/27/2023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32328008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C0F5E80-111F-4CCE-9B96-8EE5EDB029DC}" type="datetimeFigureOut">
              <a:rPr lang="en-US" smtClean="0"/>
              <a:t>12/27/2023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4598857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739CDA-CD21-4D3D-AAE6-FFDE8623CB03}" type="datetimeFigureOut">
              <a:rPr lang="en-US" smtClean="0"/>
              <a:t>12/27/2023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D417636-3289-4EA4-8DAC-384E8DA7F650}"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851587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0F5E80-111F-4CCE-9B96-8EE5EDB029DC}" type="datetimeFigureOut">
              <a:rPr lang="en-US" smtClean="0"/>
              <a:t>12/27/2023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1628567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0F5E80-111F-4CCE-9B96-8EE5EDB029DC}" type="datetimeFigureOut">
              <a:rPr lang="en-US" smtClean="0"/>
              <a:t>12/27/2023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24178009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A3C11-3A95-2148-8BA3-2C7106688578}"/>
              </a:ext>
            </a:extLst>
          </p:cNvPr>
          <p:cNvSpPr>
            <a:spLocks noGrp="1"/>
          </p:cNvSpPr>
          <p:nvPr>
            <p:ph type="title"/>
          </p:nvPr>
        </p:nvSpPr>
        <p:spPr>
          <a:xfrm>
            <a:off x="365760" y="365125"/>
            <a:ext cx="8102600" cy="949325"/>
          </a:xfrm>
        </p:spPr>
        <p:txBody>
          <a:bodyPr/>
          <a:lstStyle>
            <a:lvl1pPr>
              <a:defRPr sz="3600" b="1">
                <a:solidFill>
                  <a:srgbClr val="95458D"/>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382AC92E-FE51-B648-BCD9-6DFCFD7999E5}"/>
              </a:ext>
            </a:extLst>
          </p:cNvPr>
          <p:cNvSpPr>
            <a:spLocks noGrp="1"/>
          </p:cNvSpPr>
          <p:nvPr>
            <p:ph idx="1"/>
          </p:nvPr>
        </p:nvSpPr>
        <p:spPr>
          <a:xfrm>
            <a:off x="365760" y="1514475"/>
            <a:ext cx="8102600" cy="3163324"/>
          </a:xfrm>
        </p:spPr>
        <p:txBody>
          <a:bodyPr/>
          <a:lstStyle>
            <a:lvl1pPr>
              <a:buClr>
                <a:srgbClr val="95458D"/>
              </a:buClr>
              <a:buSzPct val="125000"/>
              <a:defRPr/>
            </a:lvl1pPr>
            <a:lvl2pPr>
              <a:buClr>
                <a:srgbClr val="95458D"/>
              </a:buClr>
              <a:defRPr/>
            </a:lvl2pPr>
            <a:lvl3pPr>
              <a:buClr>
                <a:srgbClr val="95458D"/>
              </a:buClr>
              <a:defRPr/>
            </a:lvl3pPr>
            <a:lvl4pPr>
              <a:buClr>
                <a:srgbClr val="95458D"/>
              </a:buClr>
              <a:defRPr/>
            </a:lvl4pPr>
            <a:lvl5pPr>
              <a:buClr>
                <a:srgbClr val="95458D"/>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AD015CCA-24C1-9246-94F6-94516EE349E4}"/>
              </a:ext>
            </a:extLst>
          </p:cNvPr>
          <p:cNvSpPr>
            <a:spLocks noGrp="1"/>
          </p:cNvSpPr>
          <p:nvPr>
            <p:ph idx="13"/>
          </p:nvPr>
        </p:nvSpPr>
        <p:spPr>
          <a:xfrm>
            <a:off x="402096" y="4953953"/>
            <a:ext cx="1782304" cy="1213485"/>
          </a:xfrm>
        </p:spPr>
        <p:txBody>
          <a:bodyPr/>
          <a:lstStyle>
            <a:lvl1pPr algn="ctr">
              <a:lnSpc>
                <a:spcPct val="100000"/>
              </a:lnSpc>
              <a:buClr>
                <a:srgbClr val="95458D"/>
              </a:buClr>
              <a:buSzPct val="125000"/>
              <a:buFont typeface="Arial" panose="020B0604020202020204" pitchFamily="34" charset="0"/>
              <a:buNone/>
              <a:defRPr sz="1800"/>
            </a:lvl1pPr>
            <a:lvl2pPr>
              <a:buClr>
                <a:srgbClr val="95458D"/>
              </a:buClr>
              <a:defRPr/>
            </a:lvl2pPr>
            <a:lvl3pPr>
              <a:buClr>
                <a:srgbClr val="95458D"/>
              </a:buClr>
              <a:defRPr/>
            </a:lvl3pPr>
            <a:lvl4pPr>
              <a:buClr>
                <a:srgbClr val="95458D"/>
              </a:buClr>
              <a:defRPr/>
            </a:lvl4pPr>
            <a:lvl5pPr>
              <a:buClr>
                <a:srgbClr val="95458D"/>
              </a:buClr>
              <a:defRPr/>
            </a:lvl5pPr>
          </a:lstStyle>
          <a:p>
            <a:pPr lvl="0"/>
            <a:r>
              <a:rPr lang="en-US"/>
              <a:t>Click to edit Master text styles</a:t>
            </a:r>
          </a:p>
        </p:txBody>
      </p:sp>
      <p:sp>
        <p:nvSpPr>
          <p:cNvPr id="9" name="Content Placeholder 2">
            <a:extLst>
              <a:ext uri="{FF2B5EF4-FFF2-40B4-BE49-F238E27FC236}">
                <a16:creationId xmlns:a16="http://schemas.microsoft.com/office/drawing/2014/main" id="{EAB7E220-426C-5140-B49A-8E0CDCE45085}"/>
              </a:ext>
            </a:extLst>
          </p:cNvPr>
          <p:cNvSpPr>
            <a:spLocks noGrp="1"/>
          </p:cNvSpPr>
          <p:nvPr>
            <p:ph idx="14"/>
          </p:nvPr>
        </p:nvSpPr>
        <p:spPr>
          <a:xfrm>
            <a:off x="4480560" y="4953953"/>
            <a:ext cx="1782304" cy="1213485"/>
          </a:xfrm>
        </p:spPr>
        <p:txBody>
          <a:bodyPr/>
          <a:lstStyle>
            <a:lvl1pPr algn="ctr">
              <a:lnSpc>
                <a:spcPct val="100000"/>
              </a:lnSpc>
              <a:buClr>
                <a:srgbClr val="95458D"/>
              </a:buClr>
              <a:buSzPct val="125000"/>
              <a:buFont typeface="Arial" panose="020B0604020202020204" pitchFamily="34" charset="0"/>
              <a:buNone/>
              <a:defRPr sz="1800"/>
            </a:lvl1pPr>
            <a:lvl2pPr>
              <a:buClr>
                <a:srgbClr val="95458D"/>
              </a:buClr>
              <a:defRPr/>
            </a:lvl2pPr>
            <a:lvl3pPr>
              <a:buClr>
                <a:srgbClr val="95458D"/>
              </a:buClr>
              <a:defRPr/>
            </a:lvl3pPr>
            <a:lvl4pPr>
              <a:buClr>
                <a:srgbClr val="95458D"/>
              </a:buClr>
              <a:defRPr/>
            </a:lvl4pPr>
            <a:lvl5pPr>
              <a:buClr>
                <a:srgbClr val="95458D"/>
              </a:buClr>
              <a:defRPr/>
            </a:lvl5pPr>
          </a:lstStyle>
          <a:p>
            <a:pPr lvl="0"/>
            <a:r>
              <a:rPr lang="en-US"/>
              <a:t>Click to edit Master text styles</a:t>
            </a:r>
          </a:p>
        </p:txBody>
      </p:sp>
      <p:sp>
        <p:nvSpPr>
          <p:cNvPr id="11" name="Content Placeholder 2">
            <a:extLst>
              <a:ext uri="{FF2B5EF4-FFF2-40B4-BE49-F238E27FC236}">
                <a16:creationId xmlns:a16="http://schemas.microsoft.com/office/drawing/2014/main" id="{43C661D0-8553-7549-A5CC-2953BBF01F41}"/>
              </a:ext>
            </a:extLst>
          </p:cNvPr>
          <p:cNvSpPr>
            <a:spLocks noGrp="1"/>
          </p:cNvSpPr>
          <p:nvPr>
            <p:ph idx="15"/>
          </p:nvPr>
        </p:nvSpPr>
        <p:spPr>
          <a:xfrm>
            <a:off x="6508256" y="4953952"/>
            <a:ext cx="1782304" cy="1213485"/>
          </a:xfrm>
        </p:spPr>
        <p:txBody>
          <a:bodyPr/>
          <a:lstStyle>
            <a:lvl1pPr algn="ctr">
              <a:lnSpc>
                <a:spcPct val="100000"/>
              </a:lnSpc>
              <a:buClr>
                <a:srgbClr val="95458D"/>
              </a:buClr>
              <a:buSzPct val="125000"/>
              <a:buFont typeface="Arial" panose="020B0604020202020204" pitchFamily="34" charset="0"/>
              <a:buNone/>
              <a:defRPr sz="1800"/>
            </a:lvl1pPr>
            <a:lvl2pPr>
              <a:buClr>
                <a:srgbClr val="95458D"/>
              </a:buClr>
              <a:defRPr/>
            </a:lvl2pPr>
            <a:lvl3pPr>
              <a:buClr>
                <a:srgbClr val="95458D"/>
              </a:buClr>
              <a:defRPr/>
            </a:lvl3pPr>
            <a:lvl4pPr>
              <a:buClr>
                <a:srgbClr val="95458D"/>
              </a:buClr>
              <a:defRPr/>
            </a:lvl4pPr>
            <a:lvl5pPr>
              <a:buClr>
                <a:srgbClr val="95458D"/>
              </a:buClr>
              <a:defRPr/>
            </a:lvl5pPr>
          </a:lstStyle>
          <a:p>
            <a:pPr lvl="0"/>
            <a:r>
              <a:rPr lang="en-US"/>
              <a:t>Click to edit Master text styles</a:t>
            </a:r>
          </a:p>
        </p:txBody>
      </p:sp>
      <p:sp>
        <p:nvSpPr>
          <p:cNvPr id="12" name="Content Placeholder 2">
            <a:extLst>
              <a:ext uri="{FF2B5EF4-FFF2-40B4-BE49-F238E27FC236}">
                <a16:creationId xmlns:a16="http://schemas.microsoft.com/office/drawing/2014/main" id="{AF036D91-BFAC-7F4D-B56E-CDB5B61F2205}"/>
              </a:ext>
            </a:extLst>
          </p:cNvPr>
          <p:cNvSpPr>
            <a:spLocks noGrp="1"/>
          </p:cNvSpPr>
          <p:nvPr>
            <p:ph idx="17"/>
          </p:nvPr>
        </p:nvSpPr>
        <p:spPr>
          <a:xfrm>
            <a:off x="2452864" y="4953953"/>
            <a:ext cx="1782304" cy="1213485"/>
          </a:xfrm>
        </p:spPr>
        <p:txBody>
          <a:bodyPr/>
          <a:lstStyle>
            <a:lvl1pPr algn="ctr">
              <a:lnSpc>
                <a:spcPct val="100000"/>
              </a:lnSpc>
              <a:buClr>
                <a:srgbClr val="95458D"/>
              </a:buClr>
              <a:buSzPct val="125000"/>
              <a:buFont typeface="Arial" panose="020B0604020202020204" pitchFamily="34" charset="0"/>
              <a:buNone/>
              <a:defRPr sz="1800"/>
            </a:lvl1pPr>
            <a:lvl2pPr>
              <a:buClr>
                <a:srgbClr val="95458D"/>
              </a:buClr>
              <a:defRPr/>
            </a:lvl2pPr>
            <a:lvl3pPr>
              <a:buClr>
                <a:srgbClr val="95458D"/>
              </a:buClr>
              <a:defRPr/>
            </a:lvl3pPr>
            <a:lvl4pPr>
              <a:buClr>
                <a:srgbClr val="95458D"/>
              </a:buClr>
              <a:defRPr/>
            </a:lvl4pPr>
            <a:lvl5pPr>
              <a:buClr>
                <a:srgbClr val="95458D"/>
              </a:buClr>
              <a:defRPr/>
            </a:lvl5pPr>
          </a:lstStyle>
          <a:p>
            <a:pPr lvl="0"/>
            <a:r>
              <a:rPr lang="en-US"/>
              <a:t>Click to edit Master text styles</a:t>
            </a:r>
          </a:p>
        </p:txBody>
      </p:sp>
      <p:sp>
        <p:nvSpPr>
          <p:cNvPr id="29" name="Rectangle 28">
            <a:extLst>
              <a:ext uri="{FF2B5EF4-FFF2-40B4-BE49-F238E27FC236}">
                <a16:creationId xmlns:a16="http://schemas.microsoft.com/office/drawing/2014/main" id="{1F414371-F998-41CD-A593-08956F239BE5}"/>
              </a:ext>
            </a:extLst>
          </p:cNvPr>
          <p:cNvSpPr/>
          <p:nvPr userDrawn="1"/>
        </p:nvSpPr>
        <p:spPr>
          <a:xfrm>
            <a:off x="0" y="6493343"/>
            <a:ext cx="12192000" cy="365125"/>
          </a:xfrm>
          <a:prstGeom prst="rect">
            <a:avLst/>
          </a:prstGeom>
          <a:solidFill>
            <a:srgbClr val="00A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1A8F9206-BCCD-4238-81F9-52AAAF0FF2D7}"/>
              </a:ext>
            </a:extLst>
          </p:cNvPr>
          <p:cNvSpPr/>
          <p:nvPr userDrawn="1"/>
        </p:nvSpPr>
        <p:spPr>
          <a:xfrm>
            <a:off x="11445241" y="6493811"/>
            <a:ext cx="746759" cy="364657"/>
          </a:xfrm>
          <a:custGeom>
            <a:avLst/>
            <a:gdLst>
              <a:gd name="connsiteX0" fmla="*/ 42089 w 746759"/>
              <a:gd name="connsiteY0" fmla="*/ 0 h 364657"/>
              <a:gd name="connsiteX1" fmla="*/ 746759 w 746759"/>
              <a:gd name="connsiteY1" fmla="*/ 0 h 364657"/>
              <a:gd name="connsiteX2" fmla="*/ 746759 w 746759"/>
              <a:gd name="connsiteY2" fmla="*/ 364657 h 364657"/>
              <a:gd name="connsiteX3" fmla="*/ 42597 w 746759"/>
              <a:gd name="connsiteY3" fmla="*/ 364657 h 364657"/>
              <a:gd name="connsiteX4" fmla="*/ 33534 w 746759"/>
              <a:gd name="connsiteY4" fmla="*/ 347959 h 364657"/>
              <a:gd name="connsiteX5" fmla="*/ 0 w 746759"/>
              <a:gd name="connsiteY5" fmla="*/ 181860 h 364657"/>
              <a:gd name="connsiteX6" fmla="*/ 33534 w 746759"/>
              <a:gd name="connsiteY6" fmla="*/ 15761 h 364657"/>
              <a:gd name="connsiteX7" fmla="*/ 42089 w 746759"/>
              <a:gd name="connsiteY7" fmla="*/ 0 h 36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759" h="364657">
                <a:moveTo>
                  <a:pt x="42089" y="0"/>
                </a:moveTo>
                <a:lnTo>
                  <a:pt x="746759" y="0"/>
                </a:lnTo>
                <a:lnTo>
                  <a:pt x="746759" y="364657"/>
                </a:lnTo>
                <a:lnTo>
                  <a:pt x="42597" y="364657"/>
                </a:lnTo>
                <a:lnTo>
                  <a:pt x="33534" y="347959"/>
                </a:lnTo>
                <a:cubicBezTo>
                  <a:pt x="11941" y="296907"/>
                  <a:pt x="0" y="240778"/>
                  <a:pt x="0" y="181860"/>
                </a:cubicBezTo>
                <a:cubicBezTo>
                  <a:pt x="0" y="122942"/>
                  <a:pt x="11941" y="66814"/>
                  <a:pt x="33534" y="15761"/>
                </a:cubicBezTo>
                <a:lnTo>
                  <a:pt x="42089" y="0"/>
                </a:lnTo>
                <a:close/>
              </a:path>
            </a:pathLst>
          </a:custGeom>
          <a:solidFill>
            <a:srgbClr val="8040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Footer Placeholder 4">
            <a:extLst>
              <a:ext uri="{FF2B5EF4-FFF2-40B4-BE49-F238E27FC236}">
                <a16:creationId xmlns:a16="http://schemas.microsoft.com/office/drawing/2014/main" id="{220255AC-CCB7-4AA8-A073-BE744ADA3F18}"/>
              </a:ext>
            </a:extLst>
          </p:cNvPr>
          <p:cNvSpPr>
            <a:spLocks noGrp="1"/>
          </p:cNvSpPr>
          <p:nvPr>
            <p:ph type="ftr" sz="quarter" idx="11"/>
          </p:nvPr>
        </p:nvSpPr>
        <p:spPr>
          <a:xfrm>
            <a:off x="750126" y="6493343"/>
            <a:ext cx="8298624" cy="364657"/>
          </a:xfrm>
          <a:prstGeom prst="rect">
            <a:avLst/>
          </a:prstGeom>
        </p:spPr>
        <p:txBody>
          <a:bodyPr/>
          <a:lstStyle>
            <a:lvl1pPr algn="l">
              <a:defRPr spc="110" baseline="0">
                <a:solidFill>
                  <a:schemeClr val="bg1"/>
                </a:solidFill>
                <a:latin typeface="Arial" panose="020B0604020202020204" pitchFamily="34" charset="0"/>
                <a:cs typeface="Arial" panose="020B0604020202020204" pitchFamily="34" charset="0"/>
              </a:defRPr>
            </a:lvl1pPr>
          </a:lstStyle>
          <a:p>
            <a:r>
              <a:rPr lang="en-US" dirty="0"/>
              <a:t>INTRODUCTION TO TB</a:t>
            </a:r>
          </a:p>
        </p:txBody>
      </p:sp>
      <p:sp>
        <p:nvSpPr>
          <p:cNvPr id="33" name="Slide Number Placeholder 5">
            <a:extLst>
              <a:ext uri="{FF2B5EF4-FFF2-40B4-BE49-F238E27FC236}">
                <a16:creationId xmlns:a16="http://schemas.microsoft.com/office/drawing/2014/main" id="{FA8F380E-53D7-47FA-AD12-FD197D9327F7}"/>
              </a:ext>
            </a:extLst>
          </p:cNvPr>
          <p:cNvSpPr>
            <a:spLocks noGrp="1"/>
          </p:cNvSpPr>
          <p:nvPr>
            <p:ph type="sldNum" sz="quarter" idx="12"/>
          </p:nvPr>
        </p:nvSpPr>
        <p:spPr>
          <a:xfrm>
            <a:off x="11472212" y="6493343"/>
            <a:ext cx="710887" cy="365125"/>
          </a:xfrm>
          <a:prstGeom prst="rect">
            <a:avLst/>
          </a:prstGeom>
        </p:spPr>
        <p:txBody>
          <a:bodyPr/>
          <a:lstStyle>
            <a:lvl1pPr algn="ctr">
              <a:defRPr b="1">
                <a:solidFill>
                  <a:schemeClr val="bg1"/>
                </a:solidFill>
                <a:latin typeface="Arial" panose="020B0604020202020204" pitchFamily="34" charset="0"/>
                <a:cs typeface="Arial" panose="020B0604020202020204" pitchFamily="34" charset="0"/>
              </a:defRPr>
            </a:lvl1pPr>
          </a:lstStyle>
          <a:p>
            <a:pPr algn="ctr"/>
            <a:fld id="{AEE523A0-1992-604D-8A8B-A1DF82394F2D}" type="slidenum">
              <a:rPr lang="en-US" smtClean="0"/>
              <a:pPr algn="ctr"/>
              <a:t>‹#›</a:t>
            </a:fld>
            <a:endParaRPr lang="en-US" dirty="0"/>
          </a:p>
        </p:txBody>
      </p:sp>
    </p:spTree>
    <p:extLst>
      <p:ext uri="{BB962C8B-B14F-4D97-AF65-F5344CB8AC3E}">
        <p14:creationId xmlns:p14="http://schemas.microsoft.com/office/powerpoint/2010/main" val="149142658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7C0F5E80-111F-4CCE-9B96-8EE5EDB029DC}" type="datetimeFigureOut">
              <a:rPr lang="en-US" smtClean="0"/>
              <a:t>12/27/2023</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1C9FB6E0-88B4-49C8-B30D-CC78A9946465}" type="slidenum">
              <a:rPr lang="en-US" smtClean="0"/>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289515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0F5E80-111F-4CCE-9B96-8EE5EDB029DC}" type="datetimeFigureOut">
              <a:rPr lang="en-US" smtClean="0"/>
              <a:t>12/27/2023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12400158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7C0F5E80-111F-4CCE-9B96-8EE5EDB029DC}" type="datetimeFigureOut">
              <a:rPr lang="en-US" smtClean="0"/>
              <a:t>12/27/2023</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1C9FB6E0-88B4-49C8-B30D-CC78A9946465}" type="slidenum">
              <a:rPr lang="en-US" smtClean="0"/>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829149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C0F5E80-111F-4CCE-9B96-8EE5EDB029DC}" type="datetimeFigureOut">
              <a:rPr lang="en-US" smtClean="0"/>
              <a:t>12/27/2023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12767047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C0F5E80-111F-4CCE-9B96-8EE5EDB029DC}" type="datetimeFigureOut">
              <a:rPr lang="en-US" smtClean="0"/>
              <a:t>12/27/2023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5050819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C0F5E80-111F-4CCE-9B96-8EE5EDB029DC}" type="datetimeFigureOut">
              <a:rPr lang="en-US" smtClean="0"/>
              <a:t>12/27/2023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23868577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0F5E80-111F-4CCE-9B96-8EE5EDB029DC}" type="datetimeFigureOut">
              <a:rPr lang="en-US" smtClean="0"/>
              <a:t>12/27/2023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27595317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D739CDA-CD21-4D3D-AAE6-FFDE8623CB03}" type="datetimeFigureOut">
              <a:rPr lang="en-US" smtClean="0"/>
              <a:t>12/27/2023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D417636-3289-4EA4-8DAC-384E8DA7F650}"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424372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7C0F5E80-111F-4CCE-9B96-8EE5EDB029DC}" type="datetimeFigureOut">
              <a:rPr lang="en-US" smtClean="0"/>
              <a:t>12/27/2023</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1C9FB6E0-88B4-49C8-B30D-CC78A9946465}" type="slidenum">
              <a:rPr lang="en-US" smtClean="0"/>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233485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extLst>
    <p:ext uri="{DCECCB84-F9BA-43D5-87BE-67443E8EF086}">
      <p15:sldGuideLst xmlns:p15="http://schemas.microsoft.com/office/powerpoint/2012/main">
        <p15:guide id="1" orient="horz" pos="696">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7C0F5E80-111F-4CCE-9B96-8EE5EDB029DC}" type="datetimeFigureOut">
              <a:rPr lang="en-US" smtClean="0"/>
              <a:t>12/27/2023</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22646216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0F5E80-111F-4CCE-9B96-8EE5EDB029DC}" type="datetimeFigureOut">
              <a:rPr lang="en-US" smtClean="0"/>
              <a:t>12/27/2023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10672203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0F5E80-111F-4CCE-9B96-8EE5EDB029DC}" type="datetimeFigureOut">
              <a:rPr lang="en-US" smtClean="0"/>
              <a:t>12/27/2023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32963947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7C0F5E80-111F-4CCE-9B96-8EE5EDB029DC}" type="datetimeFigureOut">
              <a:rPr lang="en-US" smtClean="0"/>
              <a:t>12/27/2023</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34855463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advTm="2000">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0F5E80-111F-4CCE-9B96-8EE5EDB029DC}" type="datetimeFigureOut">
              <a:rPr lang="en-US" smtClean="0"/>
              <a:t>12/27/2023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19174495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advTm="2000">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7C0F5E80-111F-4CCE-9B96-8EE5EDB029DC}" type="datetimeFigureOut">
              <a:rPr lang="en-US" smtClean="0"/>
              <a:t>12/27/2023</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11909961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advTm="2000">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7C0F5E80-111F-4CCE-9B96-8EE5EDB029DC}" type="datetimeFigureOut">
              <a:rPr lang="en-US" smtClean="0"/>
              <a:t>12/27/2023</a:t>
            </a:fld>
            <a:endParaRPr lang="en-US" dirty="0"/>
          </a:p>
        </p:txBody>
      </p:sp>
      <p:sp>
        <p:nvSpPr>
          <p:cNvPr id="6" name="Footer Placeholder 5"/>
          <p:cNvSpPr>
            <a:spLocks noGrp="1"/>
          </p:cNvSpPr>
          <p:nvPr>
            <p:ph type="ftr" sz="quarter" idx="11"/>
          </p:nvPr>
        </p:nvSpPr>
        <p:spPr>
          <a:xfrm>
            <a:off x="804672" y="6227064"/>
            <a:ext cx="10588752" cy="320040"/>
          </a:xfrm>
        </p:spPr>
        <p:txBody>
          <a:bodyPr/>
          <a:lstStyle/>
          <a:p>
            <a:endParaRPr lang="en-US" dirty="0"/>
          </a:p>
        </p:txBody>
      </p:sp>
      <p:sp>
        <p:nvSpPr>
          <p:cNvPr id="7" name="Slide Number Placeholder 6"/>
          <p:cNvSpPr>
            <a:spLocks noGrp="1"/>
          </p:cNvSpPr>
          <p:nvPr>
            <p:ph type="sldNum" sz="quarter" idx="12"/>
          </p:nvPr>
        </p:nvSpPr>
        <p:spPr>
          <a:xfrm>
            <a:off x="10469880" y="320040"/>
            <a:ext cx="914400" cy="320040"/>
          </a:xfrm>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34252177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advTm="2000">
        <p:fade/>
      </p:transition>
    </mc:Fallback>
  </mc:AlternateContent>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7C0F5E80-111F-4CCE-9B96-8EE5EDB029DC}" type="datetimeFigureOut">
              <a:rPr lang="en-US" smtClean="0"/>
              <a:t>12/27/2023</a:t>
            </a:fld>
            <a:endParaRPr lang="en-US" dirty="0"/>
          </a:p>
        </p:txBody>
      </p:sp>
      <p:sp>
        <p:nvSpPr>
          <p:cNvPr id="8" name="Footer Placeholder 7"/>
          <p:cNvSpPr>
            <a:spLocks noGrp="1"/>
          </p:cNvSpPr>
          <p:nvPr>
            <p:ph type="ftr" sz="quarter" idx="11"/>
          </p:nvPr>
        </p:nvSpPr>
        <p:spPr>
          <a:xfrm>
            <a:off x="804672" y="6227064"/>
            <a:ext cx="10588752" cy="320040"/>
          </a:xfrm>
        </p:spPr>
        <p:txBody>
          <a:bodyPr/>
          <a:lstStyle/>
          <a:p>
            <a:endParaRPr lang="en-US" dirty="0"/>
          </a:p>
        </p:txBody>
      </p:sp>
      <p:sp>
        <p:nvSpPr>
          <p:cNvPr id="9" name="Slide Number Placeholder 8"/>
          <p:cNvSpPr>
            <a:spLocks noGrp="1"/>
          </p:cNvSpPr>
          <p:nvPr>
            <p:ph type="sldNum" sz="quarter" idx="12"/>
          </p:nvPr>
        </p:nvSpPr>
        <p:spPr>
          <a:xfrm>
            <a:off x="10469880" y="320040"/>
            <a:ext cx="914400" cy="320040"/>
          </a:xfrm>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33357716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advTm="2000">
        <p:fade/>
      </p:transition>
    </mc:Fallback>
  </mc:AlternateContent>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C0F5E80-111F-4CCE-9B96-8EE5EDB029DC}" type="datetimeFigureOut">
              <a:rPr lang="en-US" smtClean="0"/>
              <a:t>12/27/2023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9625794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advTm="2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739CDA-CD21-4D3D-AAE6-FFDE8623CB03}" type="datetimeFigureOut">
              <a:rPr lang="en-US" smtClean="0"/>
              <a:t>12/27/2023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D417636-3289-4EA4-8DAC-384E8DA7F650}" type="slidenum">
              <a:rPr lang="en-US" smtClean="0"/>
              <a:t>‹#›</a:t>
            </a:fld>
            <a:endParaRPr lang="en-US" dirty="0"/>
          </a:p>
        </p:txBody>
      </p:sp>
    </p:spTree>
    <p:extLst>
      <p:ext uri="{BB962C8B-B14F-4D97-AF65-F5344CB8AC3E}">
        <p14:creationId xmlns:p14="http://schemas.microsoft.com/office/powerpoint/2010/main" val="40909969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7C0F5E80-111F-4CCE-9B96-8EE5EDB029DC}" type="datetimeFigureOut">
              <a:rPr lang="en-US" smtClean="0"/>
              <a:t>12/27/2023</a:t>
            </a:fld>
            <a:endParaRPr lang="en-US" dirty="0"/>
          </a:p>
        </p:txBody>
      </p:sp>
      <p:sp>
        <p:nvSpPr>
          <p:cNvPr id="3" name="Footer Placeholder 2"/>
          <p:cNvSpPr>
            <a:spLocks noGrp="1"/>
          </p:cNvSpPr>
          <p:nvPr>
            <p:ph type="ftr" sz="quarter" idx="11"/>
          </p:nvPr>
        </p:nvSpPr>
        <p:spPr>
          <a:xfrm>
            <a:off x="804672" y="6227064"/>
            <a:ext cx="10588752" cy="320040"/>
          </a:xfrm>
        </p:spPr>
        <p:txBody>
          <a:bodyPr/>
          <a:lstStyle/>
          <a:p>
            <a:endParaRPr lang="en-US" dirty="0"/>
          </a:p>
        </p:txBody>
      </p:sp>
      <p:sp>
        <p:nvSpPr>
          <p:cNvPr id="4" name="Slide Number Placeholder 3"/>
          <p:cNvSpPr>
            <a:spLocks noGrp="1"/>
          </p:cNvSpPr>
          <p:nvPr>
            <p:ph type="sldNum" sz="quarter" idx="12"/>
          </p:nvPr>
        </p:nvSpPr>
        <p:spPr>
          <a:xfrm>
            <a:off x="10469880" y="320040"/>
            <a:ext cx="914400" cy="320040"/>
          </a:xfrm>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22976541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advTm="2000">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0F5E80-111F-4CCE-9B96-8EE5EDB029DC}" type="datetimeFigureOut">
              <a:rPr lang="en-US" smtClean="0"/>
              <a:t>12/27/2023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5045151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advTm="2000">
        <p:fade/>
      </p:transition>
    </mc:Fallback>
  </mc:AlternateContent>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7C0F5E80-111F-4CCE-9B96-8EE5EDB029DC}" type="datetimeFigureOut">
              <a:rPr lang="en-US" smtClean="0"/>
              <a:t>12/27/2023</a:t>
            </a:fld>
            <a:endParaRPr lang="en-US" dirty="0"/>
          </a:p>
        </p:txBody>
      </p:sp>
      <p:sp>
        <p:nvSpPr>
          <p:cNvPr id="6" name="Footer Placeholder 5"/>
          <p:cNvSpPr>
            <a:spLocks noGrp="1"/>
          </p:cNvSpPr>
          <p:nvPr>
            <p:ph type="ftr" sz="quarter" idx="11"/>
          </p:nvPr>
        </p:nvSpPr>
        <p:spPr>
          <a:xfrm>
            <a:off x="804672" y="6227064"/>
            <a:ext cx="5942203" cy="320040"/>
          </a:xfrm>
        </p:spPr>
        <p:txBody>
          <a:bodyPr/>
          <a:lstStyle/>
          <a:p>
            <a:endParaRPr lang="en-US" dirty="0"/>
          </a:p>
        </p:txBody>
      </p:sp>
      <p:sp>
        <p:nvSpPr>
          <p:cNvPr id="7" name="Slide Number Placeholder 6"/>
          <p:cNvSpPr>
            <a:spLocks noGrp="1"/>
          </p:cNvSpPr>
          <p:nvPr>
            <p:ph type="sldNum" sz="quarter" idx="12"/>
          </p:nvPr>
        </p:nvSpPr>
        <p:spPr>
          <a:xfrm>
            <a:off x="5828377" y="320040"/>
            <a:ext cx="914400" cy="320040"/>
          </a:xfrm>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1792093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advTm="2000">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0F5E80-111F-4CCE-9B96-8EE5EDB029DC}" type="datetimeFigureOut">
              <a:rPr lang="en-US" smtClean="0"/>
              <a:t>12/27/2023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22707780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advTm="2000">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7C0F5E80-111F-4CCE-9B96-8EE5EDB029DC}" type="datetimeFigureOut">
              <a:rPr lang="en-US" smtClean="0"/>
              <a:t>12/27/2023</a:t>
            </a:fld>
            <a:endParaRPr lang="en-US" dirty="0"/>
          </a:p>
        </p:txBody>
      </p:sp>
      <p:sp>
        <p:nvSpPr>
          <p:cNvPr id="5" name="Footer Placeholder 4"/>
          <p:cNvSpPr>
            <a:spLocks noGrp="1"/>
          </p:cNvSpPr>
          <p:nvPr>
            <p:ph type="ftr" sz="quarter" idx="11"/>
          </p:nvPr>
        </p:nvSpPr>
        <p:spPr>
          <a:xfrm>
            <a:off x="804672" y="6227064"/>
            <a:ext cx="10588752" cy="320040"/>
          </a:xfrm>
        </p:spPr>
        <p:txBody>
          <a:body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30781286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advTm="2000">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7C0F5E80-111F-4CCE-9B96-8EE5EDB029DC}" type="datetimeFigureOut">
              <a:rPr lang="en-US" smtClean="0"/>
              <a:t>12/27/2023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18235155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advTm="2000">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0F5E80-111F-4CCE-9B96-8EE5EDB029DC}" type="datetimeFigureOut">
              <a:rPr lang="en-US" smtClean="0"/>
              <a:t>12/27/2023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3216860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advTm="2000">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0F5E80-111F-4CCE-9B96-8EE5EDB029DC}" type="datetimeFigureOut">
              <a:rPr lang="en-US" smtClean="0"/>
              <a:t>12/27/2023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23552500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advTm="2000">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C0F5E80-111F-4CCE-9B96-8EE5EDB029DC}" type="datetimeFigureOut">
              <a:rPr lang="en-US" smtClean="0"/>
              <a:t>12/27/2023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36414936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advTm="2000">
        <p:fade/>
      </p:transition>
    </mc:Fallback>
  </mc:AlternateContent>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C0F5E80-111F-4CCE-9B96-8EE5EDB029DC}" type="datetimeFigureOut">
              <a:rPr lang="en-US" smtClean="0"/>
              <a:t>12/27/2023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34678677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advTm="2000">
        <p:fade/>
      </p:transition>
    </mc:Fallback>
  </mc:AlternateContent>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D739CDA-CD21-4D3D-AAE6-FFDE8623CB03}" type="datetimeFigureOut">
              <a:rPr lang="en-US" smtClean="0"/>
              <a:t>12/27/2023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D417636-3289-4EA4-8DAC-384E8DA7F650}" type="slidenum">
              <a:rPr lang="en-US" smtClean="0"/>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876345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C0F5E80-111F-4CCE-9B96-8EE5EDB029DC}" type="datetimeFigureOut">
              <a:rPr lang="en-US" smtClean="0"/>
              <a:t>12/27/2023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9703047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advTm="2000">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0F5E80-111F-4CCE-9B96-8EE5EDB029DC}" type="datetimeFigureOut">
              <a:rPr lang="en-US" smtClean="0"/>
              <a:t>12/27/2023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1679270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advTm="2000">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0F5E80-111F-4CCE-9B96-8EE5EDB029DC}" type="datetimeFigureOut">
              <a:rPr lang="en-US" smtClean="0"/>
              <a:t>12/27/2023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35938056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advTm="2000">
        <p:fade/>
      </p:transition>
    </mc:Fallback>
  </mc:AlternateContent>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0F5E80-111F-4CCE-9B96-8EE5EDB029DC}" type="datetimeFigureOut">
              <a:rPr lang="en-US" smtClean="0"/>
              <a:t>12/27/2023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19909053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advTm="2000">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0F5E80-111F-4CCE-9B96-8EE5EDB029DC}" type="datetimeFigureOut">
              <a:rPr lang="en-US" smtClean="0"/>
              <a:t>12/27/2023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27632460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advTm="2000">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0F5E80-111F-4CCE-9B96-8EE5EDB029DC}" type="datetimeFigureOut">
              <a:rPr lang="en-US" smtClean="0"/>
              <a:t>12/27/2023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18718798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advTm="2000">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0F5E80-111F-4CCE-9B96-8EE5EDB029DC}" type="datetimeFigureOut">
              <a:rPr lang="en-US" smtClean="0"/>
              <a:t>12/27/2023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9FB6E0-88B4-49C8-B30D-CC78A994646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5682505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0F5E80-111F-4CCE-9B96-8EE5EDB029DC}" type="datetimeFigureOut">
              <a:rPr lang="en-US" smtClean="0"/>
              <a:t>12/27/2023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88486228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C0F5E80-111F-4CCE-9B96-8EE5EDB029DC}" type="datetimeFigureOut">
              <a:rPr lang="en-US" smtClean="0"/>
              <a:t>12/27/2023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23235655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advTm="2000">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C0F5E80-111F-4CCE-9B96-8EE5EDB029DC}" type="datetimeFigureOut">
              <a:rPr lang="en-US" smtClean="0"/>
              <a:t>12/27/2023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29311010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advTm="2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D739CDA-CD21-4D3D-AAE6-FFDE8623CB03}" type="datetimeFigureOut">
              <a:rPr lang="en-US" smtClean="0"/>
              <a:t>12/27/2023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D417636-3289-4EA4-8DAC-384E8DA7F650}" type="slidenum">
              <a:rPr lang="en-US" smtClean="0"/>
              <a:t>‹#›</a:t>
            </a:fld>
            <a:endParaRPr lang="en-US" dirty="0"/>
          </a:p>
        </p:txBody>
      </p:sp>
    </p:spTree>
    <p:extLst>
      <p:ext uri="{BB962C8B-B14F-4D97-AF65-F5344CB8AC3E}">
        <p14:creationId xmlns:p14="http://schemas.microsoft.com/office/powerpoint/2010/main" val="5727079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0F5E80-111F-4CCE-9B96-8EE5EDB029DC}" type="datetimeFigureOut">
              <a:rPr lang="en-US" smtClean="0"/>
              <a:t>12/27/2023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22735765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advTm="2000">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0F5E80-111F-4CCE-9B96-8EE5EDB029DC}" type="datetimeFigureOut">
              <a:rPr lang="en-US" smtClean="0"/>
              <a:t>12/27/2023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9FB6E0-88B4-49C8-B30D-CC78A9946465}" type="slidenum">
              <a:rPr lang="en-US" smtClean="0"/>
              <a:t>‹#›</a:t>
            </a:fld>
            <a:endParaRPr lang="en-US" dirty="0"/>
          </a:p>
        </p:txBody>
      </p:sp>
    </p:spTree>
    <p:extLst>
      <p:ext uri="{BB962C8B-B14F-4D97-AF65-F5344CB8AC3E}">
        <p14:creationId xmlns:p14="http://schemas.microsoft.com/office/powerpoint/2010/main" val="27125226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advTm="2000">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A3C11-3A95-2148-8BA3-2C7106688578}"/>
              </a:ext>
            </a:extLst>
          </p:cNvPr>
          <p:cNvSpPr>
            <a:spLocks noGrp="1"/>
          </p:cNvSpPr>
          <p:nvPr>
            <p:ph type="title"/>
          </p:nvPr>
        </p:nvSpPr>
        <p:spPr>
          <a:xfrm>
            <a:off x="365760" y="365125"/>
            <a:ext cx="8102600" cy="949325"/>
          </a:xfrm>
        </p:spPr>
        <p:txBody>
          <a:bodyPr/>
          <a:lstStyle>
            <a:lvl1pPr>
              <a:defRPr sz="3600" b="1">
                <a:solidFill>
                  <a:srgbClr val="95458D"/>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382AC92E-FE51-B648-BCD9-6DFCFD7999E5}"/>
              </a:ext>
            </a:extLst>
          </p:cNvPr>
          <p:cNvSpPr>
            <a:spLocks noGrp="1"/>
          </p:cNvSpPr>
          <p:nvPr>
            <p:ph idx="1"/>
          </p:nvPr>
        </p:nvSpPr>
        <p:spPr>
          <a:xfrm>
            <a:off x="365760" y="1514475"/>
            <a:ext cx="8102600" cy="3163324"/>
          </a:xfrm>
        </p:spPr>
        <p:txBody>
          <a:bodyPr/>
          <a:lstStyle>
            <a:lvl1pPr>
              <a:buClr>
                <a:srgbClr val="95458D"/>
              </a:buClr>
              <a:buSzPct val="125000"/>
              <a:defRPr/>
            </a:lvl1pPr>
            <a:lvl2pPr>
              <a:buClr>
                <a:srgbClr val="95458D"/>
              </a:buClr>
              <a:defRPr/>
            </a:lvl2pPr>
            <a:lvl3pPr>
              <a:buClr>
                <a:srgbClr val="95458D"/>
              </a:buClr>
              <a:defRPr/>
            </a:lvl3pPr>
            <a:lvl4pPr>
              <a:buClr>
                <a:srgbClr val="95458D"/>
              </a:buClr>
              <a:defRPr/>
            </a:lvl4pPr>
            <a:lvl5pPr>
              <a:buClr>
                <a:srgbClr val="95458D"/>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AD015CCA-24C1-9246-94F6-94516EE349E4}"/>
              </a:ext>
            </a:extLst>
          </p:cNvPr>
          <p:cNvSpPr>
            <a:spLocks noGrp="1"/>
          </p:cNvSpPr>
          <p:nvPr>
            <p:ph idx="13"/>
          </p:nvPr>
        </p:nvSpPr>
        <p:spPr>
          <a:xfrm>
            <a:off x="402096" y="4953953"/>
            <a:ext cx="1782304" cy="1213485"/>
          </a:xfrm>
        </p:spPr>
        <p:txBody>
          <a:bodyPr/>
          <a:lstStyle>
            <a:lvl1pPr algn="ctr">
              <a:lnSpc>
                <a:spcPct val="100000"/>
              </a:lnSpc>
              <a:buClr>
                <a:srgbClr val="95458D"/>
              </a:buClr>
              <a:buSzPct val="125000"/>
              <a:buFont typeface="Arial" panose="020B0604020202020204" pitchFamily="34" charset="0"/>
              <a:buNone/>
              <a:defRPr sz="1800"/>
            </a:lvl1pPr>
            <a:lvl2pPr>
              <a:buClr>
                <a:srgbClr val="95458D"/>
              </a:buClr>
              <a:defRPr/>
            </a:lvl2pPr>
            <a:lvl3pPr>
              <a:buClr>
                <a:srgbClr val="95458D"/>
              </a:buClr>
              <a:defRPr/>
            </a:lvl3pPr>
            <a:lvl4pPr>
              <a:buClr>
                <a:srgbClr val="95458D"/>
              </a:buClr>
              <a:defRPr/>
            </a:lvl4pPr>
            <a:lvl5pPr>
              <a:buClr>
                <a:srgbClr val="95458D"/>
              </a:buClr>
              <a:defRPr/>
            </a:lvl5pPr>
          </a:lstStyle>
          <a:p>
            <a:pPr lvl="0"/>
            <a:r>
              <a:rPr lang="en-US"/>
              <a:t>Click to edit Master text styles</a:t>
            </a:r>
          </a:p>
        </p:txBody>
      </p:sp>
      <p:sp>
        <p:nvSpPr>
          <p:cNvPr id="9" name="Content Placeholder 2">
            <a:extLst>
              <a:ext uri="{FF2B5EF4-FFF2-40B4-BE49-F238E27FC236}">
                <a16:creationId xmlns:a16="http://schemas.microsoft.com/office/drawing/2014/main" id="{EAB7E220-426C-5140-B49A-8E0CDCE45085}"/>
              </a:ext>
            </a:extLst>
          </p:cNvPr>
          <p:cNvSpPr>
            <a:spLocks noGrp="1"/>
          </p:cNvSpPr>
          <p:nvPr>
            <p:ph idx="14"/>
          </p:nvPr>
        </p:nvSpPr>
        <p:spPr>
          <a:xfrm>
            <a:off x="4480560" y="4953953"/>
            <a:ext cx="1782304" cy="1213485"/>
          </a:xfrm>
        </p:spPr>
        <p:txBody>
          <a:bodyPr/>
          <a:lstStyle>
            <a:lvl1pPr algn="ctr">
              <a:lnSpc>
                <a:spcPct val="100000"/>
              </a:lnSpc>
              <a:buClr>
                <a:srgbClr val="95458D"/>
              </a:buClr>
              <a:buSzPct val="125000"/>
              <a:buFont typeface="Arial" panose="020B0604020202020204" pitchFamily="34" charset="0"/>
              <a:buNone/>
              <a:defRPr sz="1800"/>
            </a:lvl1pPr>
            <a:lvl2pPr>
              <a:buClr>
                <a:srgbClr val="95458D"/>
              </a:buClr>
              <a:defRPr/>
            </a:lvl2pPr>
            <a:lvl3pPr>
              <a:buClr>
                <a:srgbClr val="95458D"/>
              </a:buClr>
              <a:defRPr/>
            </a:lvl3pPr>
            <a:lvl4pPr>
              <a:buClr>
                <a:srgbClr val="95458D"/>
              </a:buClr>
              <a:defRPr/>
            </a:lvl4pPr>
            <a:lvl5pPr>
              <a:buClr>
                <a:srgbClr val="95458D"/>
              </a:buClr>
              <a:defRPr/>
            </a:lvl5pPr>
          </a:lstStyle>
          <a:p>
            <a:pPr lvl="0"/>
            <a:r>
              <a:rPr lang="en-US"/>
              <a:t>Click to edit Master text styles</a:t>
            </a:r>
          </a:p>
        </p:txBody>
      </p:sp>
      <p:sp>
        <p:nvSpPr>
          <p:cNvPr id="11" name="Content Placeholder 2">
            <a:extLst>
              <a:ext uri="{FF2B5EF4-FFF2-40B4-BE49-F238E27FC236}">
                <a16:creationId xmlns:a16="http://schemas.microsoft.com/office/drawing/2014/main" id="{43C661D0-8553-7549-A5CC-2953BBF01F41}"/>
              </a:ext>
            </a:extLst>
          </p:cNvPr>
          <p:cNvSpPr>
            <a:spLocks noGrp="1"/>
          </p:cNvSpPr>
          <p:nvPr>
            <p:ph idx="15"/>
          </p:nvPr>
        </p:nvSpPr>
        <p:spPr>
          <a:xfrm>
            <a:off x="6508256" y="4953952"/>
            <a:ext cx="1782304" cy="1213485"/>
          </a:xfrm>
        </p:spPr>
        <p:txBody>
          <a:bodyPr/>
          <a:lstStyle>
            <a:lvl1pPr algn="ctr">
              <a:lnSpc>
                <a:spcPct val="100000"/>
              </a:lnSpc>
              <a:buClr>
                <a:srgbClr val="95458D"/>
              </a:buClr>
              <a:buSzPct val="125000"/>
              <a:buFont typeface="Arial" panose="020B0604020202020204" pitchFamily="34" charset="0"/>
              <a:buNone/>
              <a:defRPr sz="1800"/>
            </a:lvl1pPr>
            <a:lvl2pPr>
              <a:buClr>
                <a:srgbClr val="95458D"/>
              </a:buClr>
              <a:defRPr/>
            </a:lvl2pPr>
            <a:lvl3pPr>
              <a:buClr>
                <a:srgbClr val="95458D"/>
              </a:buClr>
              <a:defRPr/>
            </a:lvl3pPr>
            <a:lvl4pPr>
              <a:buClr>
                <a:srgbClr val="95458D"/>
              </a:buClr>
              <a:defRPr/>
            </a:lvl4pPr>
            <a:lvl5pPr>
              <a:buClr>
                <a:srgbClr val="95458D"/>
              </a:buClr>
              <a:defRPr/>
            </a:lvl5pPr>
          </a:lstStyle>
          <a:p>
            <a:pPr lvl="0"/>
            <a:r>
              <a:rPr lang="en-US"/>
              <a:t>Click to edit Master text styles</a:t>
            </a:r>
          </a:p>
        </p:txBody>
      </p:sp>
      <p:sp>
        <p:nvSpPr>
          <p:cNvPr id="12" name="Content Placeholder 2">
            <a:extLst>
              <a:ext uri="{FF2B5EF4-FFF2-40B4-BE49-F238E27FC236}">
                <a16:creationId xmlns:a16="http://schemas.microsoft.com/office/drawing/2014/main" id="{AF036D91-BFAC-7F4D-B56E-CDB5B61F2205}"/>
              </a:ext>
            </a:extLst>
          </p:cNvPr>
          <p:cNvSpPr>
            <a:spLocks noGrp="1"/>
          </p:cNvSpPr>
          <p:nvPr>
            <p:ph idx="17"/>
          </p:nvPr>
        </p:nvSpPr>
        <p:spPr>
          <a:xfrm>
            <a:off x="2452864" y="4953953"/>
            <a:ext cx="1782304" cy="1213485"/>
          </a:xfrm>
        </p:spPr>
        <p:txBody>
          <a:bodyPr/>
          <a:lstStyle>
            <a:lvl1pPr algn="ctr">
              <a:lnSpc>
                <a:spcPct val="100000"/>
              </a:lnSpc>
              <a:buClr>
                <a:srgbClr val="95458D"/>
              </a:buClr>
              <a:buSzPct val="125000"/>
              <a:buFont typeface="Arial" panose="020B0604020202020204" pitchFamily="34" charset="0"/>
              <a:buNone/>
              <a:defRPr sz="1800"/>
            </a:lvl1pPr>
            <a:lvl2pPr>
              <a:buClr>
                <a:srgbClr val="95458D"/>
              </a:buClr>
              <a:defRPr/>
            </a:lvl2pPr>
            <a:lvl3pPr>
              <a:buClr>
                <a:srgbClr val="95458D"/>
              </a:buClr>
              <a:defRPr/>
            </a:lvl3pPr>
            <a:lvl4pPr>
              <a:buClr>
                <a:srgbClr val="95458D"/>
              </a:buClr>
              <a:defRPr/>
            </a:lvl4pPr>
            <a:lvl5pPr>
              <a:buClr>
                <a:srgbClr val="95458D"/>
              </a:buClr>
              <a:defRPr/>
            </a:lvl5pPr>
          </a:lstStyle>
          <a:p>
            <a:pPr lvl="0"/>
            <a:r>
              <a:rPr lang="en-US"/>
              <a:t>Click to edit Master text styles</a:t>
            </a:r>
          </a:p>
        </p:txBody>
      </p:sp>
      <p:sp>
        <p:nvSpPr>
          <p:cNvPr id="29" name="Rectangle 28">
            <a:extLst>
              <a:ext uri="{FF2B5EF4-FFF2-40B4-BE49-F238E27FC236}">
                <a16:creationId xmlns:a16="http://schemas.microsoft.com/office/drawing/2014/main" id="{1F414371-F998-41CD-A593-08956F239BE5}"/>
              </a:ext>
            </a:extLst>
          </p:cNvPr>
          <p:cNvSpPr/>
          <p:nvPr userDrawn="1"/>
        </p:nvSpPr>
        <p:spPr>
          <a:xfrm>
            <a:off x="0" y="6493343"/>
            <a:ext cx="12192000" cy="365125"/>
          </a:xfrm>
          <a:prstGeom prst="rect">
            <a:avLst/>
          </a:prstGeom>
          <a:solidFill>
            <a:srgbClr val="00A3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1A8F9206-BCCD-4238-81F9-52AAAF0FF2D7}"/>
              </a:ext>
            </a:extLst>
          </p:cNvPr>
          <p:cNvSpPr/>
          <p:nvPr userDrawn="1"/>
        </p:nvSpPr>
        <p:spPr>
          <a:xfrm>
            <a:off x="11445241" y="6493811"/>
            <a:ext cx="746759" cy="364657"/>
          </a:xfrm>
          <a:custGeom>
            <a:avLst/>
            <a:gdLst>
              <a:gd name="connsiteX0" fmla="*/ 42089 w 746759"/>
              <a:gd name="connsiteY0" fmla="*/ 0 h 364657"/>
              <a:gd name="connsiteX1" fmla="*/ 746759 w 746759"/>
              <a:gd name="connsiteY1" fmla="*/ 0 h 364657"/>
              <a:gd name="connsiteX2" fmla="*/ 746759 w 746759"/>
              <a:gd name="connsiteY2" fmla="*/ 364657 h 364657"/>
              <a:gd name="connsiteX3" fmla="*/ 42597 w 746759"/>
              <a:gd name="connsiteY3" fmla="*/ 364657 h 364657"/>
              <a:gd name="connsiteX4" fmla="*/ 33534 w 746759"/>
              <a:gd name="connsiteY4" fmla="*/ 347959 h 364657"/>
              <a:gd name="connsiteX5" fmla="*/ 0 w 746759"/>
              <a:gd name="connsiteY5" fmla="*/ 181860 h 364657"/>
              <a:gd name="connsiteX6" fmla="*/ 33534 w 746759"/>
              <a:gd name="connsiteY6" fmla="*/ 15761 h 364657"/>
              <a:gd name="connsiteX7" fmla="*/ 42089 w 746759"/>
              <a:gd name="connsiteY7" fmla="*/ 0 h 36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759" h="364657">
                <a:moveTo>
                  <a:pt x="42089" y="0"/>
                </a:moveTo>
                <a:lnTo>
                  <a:pt x="746759" y="0"/>
                </a:lnTo>
                <a:lnTo>
                  <a:pt x="746759" y="364657"/>
                </a:lnTo>
                <a:lnTo>
                  <a:pt x="42597" y="364657"/>
                </a:lnTo>
                <a:lnTo>
                  <a:pt x="33534" y="347959"/>
                </a:lnTo>
                <a:cubicBezTo>
                  <a:pt x="11941" y="296907"/>
                  <a:pt x="0" y="240778"/>
                  <a:pt x="0" y="181860"/>
                </a:cubicBezTo>
                <a:cubicBezTo>
                  <a:pt x="0" y="122942"/>
                  <a:pt x="11941" y="66814"/>
                  <a:pt x="33534" y="15761"/>
                </a:cubicBezTo>
                <a:lnTo>
                  <a:pt x="42089" y="0"/>
                </a:lnTo>
                <a:close/>
              </a:path>
            </a:pathLst>
          </a:custGeom>
          <a:solidFill>
            <a:srgbClr val="8040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Footer Placeholder 4">
            <a:extLst>
              <a:ext uri="{FF2B5EF4-FFF2-40B4-BE49-F238E27FC236}">
                <a16:creationId xmlns:a16="http://schemas.microsoft.com/office/drawing/2014/main" id="{220255AC-CCB7-4AA8-A073-BE744ADA3F18}"/>
              </a:ext>
            </a:extLst>
          </p:cNvPr>
          <p:cNvSpPr>
            <a:spLocks noGrp="1"/>
          </p:cNvSpPr>
          <p:nvPr>
            <p:ph type="ftr" sz="quarter" idx="11"/>
          </p:nvPr>
        </p:nvSpPr>
        <p:spPr>
          <a:xfrm>
            <a:off x="750126" y="6493343"/>
            <a:ext cx="8298624" cy="364657"/>
          </a:xfrm>
          <a:prstGeom prst="rect">
            <a:avLst/>
          </a:prstGeom>
        </p:spPr>
        <p:txBody>
          <a:bodyPr/>
          <a:lstStyle>
            <a:lvl1pPr algn="l">
              <a:defRPr spc="110" baseline="0">
                <a:solidFill>
                  <a:schemeClr val="bg1"/>
                </a:solidFill>
                <a:latin typeface="Arial" panose="020B0604020202020204" pitchFamily="34" charset="0"/>
                <a:cs typeface="Arial" panose="020B0604020202020204" pitchFamily="34" charset="0"/>
              </a:defRPr>
            </a:lvl1pPr>
          </a:lstStyle>
          <a:p>
            <a:r>
              <a:rPr lang="en-US" dirty="0"/>
              <a:t>INTRODUCTION TO TB</a:t>
            </a:r>
          </a:p>
        </p:txBody>
      </p:sp>
      <p:sp>
        <p:nvSpPr>
          <p:cNvPr id="33" name="Slide Number Placeholder 5">
            <a:extLst>
              <a:ext uri="{FF2B5EF4-FFF2-40B4-BE49-F238E27FC236}">
                <a16:creationId xmlns:a16="http://schemas.microsoft.com/office/drawing/2014/main" id="{FA8F380E-53D7-47FA-AD12-FD197D9327F7}"/>
              </a:ext>
            </a:extLst>
          </p:cNvPr>
          <p:cNvSpPr>
            <a:spLocks noGrp="1"/>
          </p:cNvSpPr>
          <p:nvPr>
            <p:ph type="sldNum" sz="quarter" idx="12"/>
          </p:nvPr>
        </p:nvSpPr>
        <p:spPr>
          <a:xfrm>
            <a:off x="11472212" y="6493343"/>
            <a:ext cx="710887" cy="365125"/>
          </a:xfrm>
          <a:prstGeom prst="rect">
            <a:avLst/>
          </a:prstGeom>
        </p:spPr>
        <p:txBody>
          <a:bodyPr/>
          <a:lstStyle>
            <a:lvl1pPr algn="ctr">
              <a:defRPr b="1">
                <a:solidFill>
                  <a:schemeClr val="bg1"/>
                </a:solidFill>
                <a:latin typeface="Arial" panose="020B0604020202020204" pitchFamily="34" charset="0"/>
                <a:cs typeface="Arial" panose="020B0604020202020204" pitchFamily="34" charset="0"/>
              </a:defRPr>
            </a:lvl1pPr>
          </a:lstStyle>
          <a:p>
            <a:pPr algn="ctr"/>
            <a:fld id="{AEE523A0-1992-604D-8A8B-A1DF82394F2D}" type="slidenum">
              <a:rPr lang="en-US" smtClean="0"/>
              <a:pPr algn="ctr"/>
              <a:t>‹#›</a:t>
            </a:fld>
            <a:endParaRPr lang="en-US" dirty="0"/>
          </a:p>
        </p:txBody>
      </p:sp>
    </p:spTree>
    <p:extLst>
      <p:ext uri="{BB962C8B-B14F-4D97-AF65-F5344CB8AC3E}">
        <p14:creationId xmlns:p14="http://schemas.microsoft.com/office/powerpoint/2010/main" val="3254908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7.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21" Type="http://schemas.openxmlformats.org/officeDocument/2006/relationships/image" Target="../media/image12.png"/><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image" Target="../media/image11.png"/><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image" Target="../media/image14.png"/><Relationship Id="rId10" Type="http://schemas.openxmlformats.org/officeDocument/2006/relationships/slideLayout" Target="../slideLayouts/slideLayout44.xml"/><Relationship Id="rId19" Type="http://schemas.openxmlformats.org/officeDocument/2006/relationships/theme" Target="../theme/theme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image" Target="../media/image1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theme" Target="../theme/theme4.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theme" Target="../theme/theme5.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image" Target="../media/image16.png"/><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10" Type="http://schemas.openxmlformats.org/officeDocument/2006/relationships/slideLayout" Target="../slideLayouts/slideLayout84.xml"/><Relationship Id="rId19" Type="http://schemas.openxmlformats.org/officeDocument/2006/relationships/theme" Target="../theme/theme6.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D739CDA-CD21-4D3D-AAE6-FFDE8623CB03}" type="datetimeFigureOut">
              <a:rPr lang="en-US" smtClean="0"/>
              <a:t>12/27/2023</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D417636-3289-4EA4-8DAC-384E8DA7F650}" type="slidenum">
              <a:rPr lang="en-US" smtClean="0"/>
              <a:t>‹#›</a:t>
            </a:fld>
            <a:endParaRPr lang="en-US" dirty="0"/>
          </a:p>
        </p:txBody>
      </p:sp>
    </p:spTree>
    <p:extLst>
      <p:ext uri="{BB962C8B-B14F-4D97-AF65-F5344CB8AC3E}">
        <p14:creationId xmlns:p14="http://schemas.microsoft.com/office/powerpoint/2010/main" val="255649803"/>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Lst>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C0F5E80-111F-4CCE-9B96-8EE5EDB029DC}" type="datetimeFigureOut">
              <a:rPr lang="en-US" smtClean="0"/>
              <a:t>12/27/2023</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1C9FB6E0-88B4-49C8-B30D-CC78A9946465}" type="slidenum">
              <a:rPr lang="en-US" smtClean="0"/>
              <a:t>‹#›</a:t>
            </a:fld>
            <a:endParaRPr lang="en-US" dirty="0"/>
          </a:p>
        </p:txBody>
      </p:sp>
    </p:spTree>
    <p:extLst>
      <p:ext uri="{BB962C8B-B14F-4D97-AF65-F5344CB8AC3E}">
        <p14:creationId xmlns:p14="http://schemas.microsoft.com/office/powerpoint/2010/main" val="647261835"/>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C0F5E80-111F-4CCE-9B96-8EE5EDB029DC}" type="datetimeFigureOut">
              <a:rPr lang="en-US" smtClean="0"/>
              <a:t>12/27/2023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1C9FB6E0-88B4-49C8-B30D-CC78A9946465}" type="slidenum">
              <a:rPr lang="en-US" smtClean="0"/>
              <a:t>‹#›</a:t>
            </a:fld>
            <a:endParaRPr lang="en-US" dirty="0"/>
          </a:p>
        </p:txBody>
      </p:sp>
    </p:spTree>
    <p:extLst>
      <p:ext uri="{BB962C8B-B14F-4D97-AF65-F5344CB8AC3E}">
        <p14:creationId xmlns:p14="http://schemas.microsoft.com/office/powerpoint/2010/main" val="3213129340"/>
      </p:ext>
    </p:extLst>
  </p:cSld>
  <p:clrMap bg1="dk1" tx1="lt1" bg2="dk2" tx2="lt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4072" r:id="rId18"/>
  </p:sldLayoutIdLst>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7C0F5E80-111F-4CCE-9B96-8EE5EDB029DC}" type="datetimeFigureOut">
              <a:rPr lang="en-US" smtClean="0"/>
              <a:t>12/27/2023</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1C9FB6E0-88B4-49C8-B30D-CC78A9946465}" type="slidenum">
              <a:rPr lang="en-US" smtClean="0"/>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17474627"/>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mc:AlternateContent xmlns:mc="http://schemas.openxmlformats.org/markup-compatibility/2006" xmlns:p15="http://schemas.microsoft.com/office/powerpoint/2012/main">
    <mc:Choice Requires="p15">
      <p:transition xmlns:p14="http://schemas.microsoft.com/office/powerpoint/2010/main" spd="slow" p14:dur="2000" advTm="2000">
        <p15:prstTrans prst="fracture"/>
      </p:transition>
    </mc:Choice>
    <mc:Fallback xmlns="">
      <p:transition spd="slow" advTm="2000">
        <p:fade/>
      </p:transition>
    </mc:Fallback>
  </mc:AlternateConten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7C0F5E80-111F-4CCE-9B96-8EE5EDB029DC}" type="datetimeFigureOut">
              <a:rPr lang="en-US" smtClean="0"/>
              <a:t>12/27/2023</a:t>
            </a:fld>
            <a:endParaRPr lang="en-US" dirty="0"/>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1C9FB6E0-88B4-49C8-B30D-CC78A9946465}" type="slidenum">
              <a:rPr lang="en-US" smtClean="0"/>
              <a:t>‹#›</a:t>
            </a:fld>
            <a:endParaRPr lang="en-US" dirty="0"/>
          </a:p>
        </p:txBody>
      </p:sp>
    </p:spTree>
    <p:extLst>
      <p:ext uri="{BB962C8B-B14F-4D97-AF65-F5344CB8AC3E}">
        <p14:creationId xmlns:p14="http://schemas.microsoft.com/office/powerpoint/2010/main" val="4271181896"/>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Lst>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advTm="2000">
        <p:fade/>
      </p:transition>
    </mc:Fallback>
  </mc:AlternateConten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D739CDA-CD21-4D3D-AAE6-FFDE8623CB03}" type="datetimeFigureOut">
              <a:rPr lang="en-US" smtClean="0"/>
              <a:t>12/27/2023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D417636-3289-4EA4-8DAC-384E8DA7F650}" type="slidenum">
              <a:rPr lang="en-US" smtClean="0"/>
              <a:t>‹#›</a:t>
            </a:fld>
            <a:endParaRPr lang="en-US" dirty="0"/>
          </a:p>
        </p:txBody>
      </p:sp>
    </p:spTree>
    <p:extLst>
      <p:ext uri="{BB962C8B-B14F-4D97-AF65-F5344CB8AC3E}">
        <p14:creationId xmlns:p14="http://schemas.microsoft.com/office/powerpoint/2010/main" val="2618178605"/>
      </p:ext>
    </p:extLst>
  </p:cSld>
  <p:clrMap bg1="dk1" tx1="lt1" bg2="dk2" tx2="lt2" accent1="accent1" accent2="accent2" accent3="accent3" accent4="accent4" accent5="accent5" accent6="accent6" hlink="hlink" folHlink="folHlink"/>
  <p:sldLayoutIdLst>
    <p:sldLayoutId id="2147484074" r:id="rId1"/>
    <p:sldLayoutId id="2147484075" r:id="rId2"/>
    <p:sldLayoutId id="2147484076" r:id="rId3"/>
    <p:sldLayoutId id="2147484077" r:id="rId4"/>
    <p:sldLayoutId id="2147484078" r:id="rId5"/>
    <p:sldLayoutId id="2147484079" r:id="rId6"/>
    <p:sldLayoutId id="2147484080" r:id="rId7"/>
    <p:sldLayoutId id="2147484081" r:id="rId8"/>
    <p:sldLayoutId id="2147484082" r:id="rId9"/>
    <p:sldLayoutId id="2147484083" r:id="rId10"/>
    <p:sldLayoutId id="2147484084" r:id="rId11"/>
    <p:sldLayoutId id="2147484085" r:id="rId12"/>
    <p:sldLayoutId id="2147484086" r:id="rId13"/>
    <p:sldLayoutId id="2147484087" r:id="rId14"/>
    <p:sldLayoutId id="2147484088" r:id="rId15"/>
    <p:sldLayoutId id="2147484089" r:id="rId16"/>
    <p:sldLayoutId id="2147484090" r:id="rId17"/>
    <p:sldLayoutId id="2147484091" r:id="rId18"/>
  </p:sldLayoutIdLst>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advTm="2000">
        <p:fade/>
      </p:transition>
    </mc:Fallback>
  </mc:AlternateConten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75.xml"/><Relationship Id="rId5" Type="http://schemas.openxmlformats.org/officeDocument/2006/relationships/hyperlink" Target="https://creativecommons.org/licenses/by/3.0/" TargetMode="External"/><Relationship Id="rId4" Type="http://schemas.openxmlformats.org/officeDocument/2006/relationships/hyperlink" Target="https://medium.com/health-and-disease/hiv-is-not-a-super-spreader-of-drug-resistant-tuberculosis-4c321a24f0c2"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3.xml.rels><?xml version="1.0" encoding="UTF-8" standalone="yes"?>
<Relationships xmlns="http://schemas.openxmlformats.org/package/2006/relationships"><Relationship Id="rId3" Type="http://schemas.openxmlformats.org/officeDocument/2006/relationships/hyperlink" Target="https://pixabay.com/en/thanks-thank-you-message-grateful-1314887/" TargetMode="External"/><Relationship Id="rId2" Type="http://schemas.openxmlformats.org/officeDocument/2006/relationships/image" Target="../media/image26.jpg"/><Relationship Id="rId1" Type="http://schemas.openxmlformats.org/officeDocument/2006/relationships/slideLayout" Target="../slideLayouts/slideLayout76.xml"/><Relationship Id="rId5" Type="http://schemas.openxmlformats.org/officeDocument/2006/relationships/hyperlink" Target="https://pixabay.com/es/emoticono-sonrisa-emoji-feliz-2120024/" TargetMode="Externa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hyperlink" Target="https://pixnio.com/science/microscopy-images/mycobacterium-tuberculosis/mycobacterium-tuberculosis-in-a-sputum-smear-is-stained-using-fluorescent-acid-fast-stain" TargetMode="External"/><Relationship Id="rId2" Type="http://schemas.openxmlformats.org/officeDocument/2006/relationships/image" Target="../media/image18.jpeg"/><Relationship Id="rId1" Type="http://schemas.openxmlformats.org/officeDocument/2006/relationships/slideLayout" Target="../slideLayouts/slideLayout76.xml"/></Relationships>
</file>

<file path=ppt/slides/_rels/slide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6.xml"/></Relationships>
</file>

<file path=ppt/slides/_rels/slide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6.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6.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92.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2310B5-7F65-D56B-39E4-832B71FB2E38}"/>
              </a:ext>
            </a:extLst>
          </p:cNvPr>
          <p:cNvSpPr>
            <a:spLocks noGrp="1"/>
          </p:cNvSpPr>
          <p:nvPr>
            <p:ph type="ctrTitle"/>
          </p:nvPr>
        </p:nvSpPr>
        <p:spPr>
          <a:xfrm>
            <a:off x="2349760" y="172122"/>
            <a:ext cx="8791575" cy="1307512"/>
          </a:xfrm>
        </p:spPr>
        <p:txBody>
          <a:bodyPr>
            <a:normAutofit/>
          </a:bodyPr>
          <a:lstStyle/>
          <a:p>
            <a:pPr algn="ctr"/>
            <a:r>
              <a:rPr lang="en-US" sz="8000" dirty="0"/>
              <a:t>TUBERCULOSIS</a:t>
            </a:r>
          </a:p>
        </p:txBody>
      </p:sp>
      <p:pic>
        <p:nvPicPr>
          <p:cNvPr id="7" name="Picture 6">
            <a:extLst>
              <a:ext uri="{FF2B5EF4-FFF2-40B4-BE49-F238E27FC236}">
                <a16:creationId xmlns:a16="http://schemas.microsoft.com/office/drawing/2014/main" id="{9942F285-EC6E-D754-F82E-B26AF3A3EBC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936838" y="1479634"/>
            <a:ext cx="7035501" cy="4501618"/>
          </a:xfrm>
          <a:prstGeom prst="rect">
            <a:avLst/>
          </a:prstGeom>
        </p:spPr>
      </p:pic>
      <p:sp>
        <p:nvSpPr>
          <p:cNvPr id="8" name="TextBox 7">
            <a:extLst>
              <a:ext uri="{FF2B5EF4-FFF2-40B4-BE49-F238E27FC236}">
                <a16:creationId xmlns:a16="http://schemas.microsoft.com/office/drawing/2014/main" id="{B413901A-36CA-87CE-08EC-AC87AA13BCB5}"/>
              </a:ext>
            </a:extLst>
          </p:cNvPr>
          <p:cNvSpPr txBox="1"/>
          <p:nvPr/>
        </p:nvSpPr>
        <p:spPr>
          <a:xfrm>
            <a:off x="5217459" y="7021664"/>
            <a:ext cx="5187894" cy="230832"/>
          </a:xfrm>
          <a:prstGeom prst="rect">
            <a:avLst/>
          </a:prstGeom>
          <a:noFill/>
        </p:spPr>
        <p:txBody>
          <a:bodyPr wrap="square" rtlCol="0">
            <a:spAutoFit/>
          </a:bodyPr>
          <a:lstStyle/>
          <a:p>
            <a:r>
              <a:rPr lang="en-US" sz="900" dirty="0">
                <a:hlinkClick r:id="rId4" tooltip="https://medium.com/health-and-disease/hiv-is-not-a-super-spreader-of-drug-resistant-tuberculosis-4c321a24f0c2"/>
              </a:rPr>
              <a:t>This Photo</a:t>
            </a:r>
            <a:r>
              <a:rPr lang="en-US" sz="900" dirty="0"/>
              <a:t> by Unknown Author is licensed under </a:t>
            </a:r>
            <a:r>
              <a:rPr lang="en-US" sz="900" dirty="0">
                <a:hlinkClick r:id="rId5" tooltip="https://creativecommons.org/licenses/by/3.0/"/>
              </a:rPr>
              <a:t>CC BY</a:t>
            </a:r>
            <a:endParaRPr lang="en-US" sz="900" dirty="0"/>
          </a:p>
        </p:txBody>
      </p:sp>
    </p:spTree>
    <p:extLst>
      <p:ext uri="{BB962C8B-B14F-4D97-AF65-F5344CB8AC3E}">
        <p14:creationId xmlns:p14="http://schemas.microsoft.com/office/powerpoint/2010/main" val="154815694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05895-079A-7C1F-4B2B-50F40D97363A}"/>
              </a:ext>
            </a:extLst>
          </p:cNvPr>
          <p:cNvSpPr>
            <a:spLocks noGrp="1"/>
          </p:cNvSpPr>
          <p:nvPr>
            <p:ph type="title"/>
          </p:nvPr>
        </p:nvSpPr>
        <p:spPr>
          <a:xfrm>
            <a:off x="1141413" y="618518"/>
            <a:ext cx="9905998" cy="1102706"/>
          </a:xfrm>
        </p:spPr>
        <p:txBody>
          <a:bodyPr>
            <a:normAutofit/>
          </a:bodyPr>
          <a:lstStyle/>
          <a:p>
            <a:r>
              <a:rPr lang="en-US" sz="4800" dirty="0"/>
              <a:t>Principles of tuberculosis</a:t>
            </a:r>
          </a:p>
        </p:txBody>
      </p:sp>
      <p:sp>
        <p:nvSpPr>
          <p:cNvPr id="3" name="Content Placeholder 2">
            <a:extLst>
              <a:ext uri="{FF2B5EF4-FFF2-40B4-BE49-F238E27FC236}">
                <a16:creationId xmlns:a16="http://schemas.microsoft.com/office/drawing/2014/main" id="{598E14D7-EA68-E163-3736-35EDC1FA9414}"/>
              </a:ext>
            </a:extLst>
          </p:cNvPr>
          <p:cNvSpPr>
            <a:spLocks noGrp="1"/>
          </p:cNvSpPr>
          <p:nvPr>
            <p:ph idx="1"/>
          </p:nvPr>
        </p:nvSpPr>
        <p:spPr>
          <a:xfrm>
            <a:off x="1157394" y="1721224"/>
            <a:ext cx="7072206" cy="4518258"/>
          </a:xfrm>
        </p:spPr>
        <p:txBody>
          <a:bodyPr>
            <a:normAutofit fontScale="85000" lnSpcReduction="20000"/>
          </a:bodyPr>
          <a:lstStyle/>
          <a:p>
            <a:r>
              <a:rPr lang="en-US" sz="3600" dirty="0"/>
              <a:t>Always treat with more than one drug.</a:t>
            </a:r>
          </a:p>
          <a:p>
            <a:r>
              <a:rPr lang="en-US" sz="3600" dirty="0"/>
              <a:t>Six months regimens are effective for susceptible isolates.</a:t>
            </a:r>
          </a:p>
          <a:p>
            <a:r>
              <a:rPr lang="en-US" sz="3600" dirty="0"/>
              <a:t>Consider treating all patients is with directly observed therapy.</a:t>
            </a:r>
          </a:p>
          <a:p>
            <a:r>
              <a:rPr lang="en-US" sz="3600" dirty="0"/>
              <a:t>Extrapulmonary disease is treated like pulmonary disease.</a:t>
            </a:r>
          </a:p>
          <a:p>
            <a:r>
              <a:rPr lang="en-US" sz="3600" dirty="0"/>
              <a:t>Add two new drugs to a failing regimen</a:t>
            </a:r>
            <a:r>
              <a:rPr lang="en-US" dirty="0"/>
              <a:t>.</a:t>
            </a:r>
          </a:p>
        </p:txBody>
      </p:sp>
      <p:pic>
        <p:nvPicPr>
          <p:cNvPr id="5122" name="Picture 2">
            <a:extLst>
              <a:ext uri="{FF2B5EF4-FFF2-40B4-BE49-F238E27FC236}">
                <a16:creationId xmlns:a16="http://schemas.microsoft.com/office/drawing/2014/main" id="{709C498D-E88E-A757-5DA2-FB49C0016E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0370" y="2401884"/>
            <a:ext cx="3274447" cy="3541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13999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advTm="2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FB0E-1806-E065-3800-4C48F7E0B15C}"/>
              </a:ext>
            </a:extLst>
          </p:cNvPr>
          <p:cNvSpPr>
            <a:spLocks noGrp="1"/>
          </p:cNvSpPr>
          <p:nvPr>
            <p:ph type="title"/>
          </p:nvPr>
        </p:nvSpPr>
        <p:spPr/>
        <p:txBody>
          <a:bodyPr>
            <a:normAutofit/>
          </a:bodyPr>
          <a:lstStyle/>
          <a:p>
            <a:pPr algn="ctr"/>
            <a:r>
              <a:rPr lang="en-US" sz="7200" dirty="0"/>
              <a:t>conclusion</a:t>
            </a:r>
          </a:p>
        </p:txBody>
      </p:sp>
      <p:sp>
        <p:nvSpPr>
          <p:cNvPr id="3" name="Content Placeholder 2">
            <a:extLst>
              <a:ext uri="{FF2B5EF4-FFF2-40B4-BE49-F238E27FC236}">
                <a16:creationId xmlns:a16="http://schemas.microsoft.com/office/drawing/2014/main" id="{091485D8-DD2D-2FF6-5EF1-772E313770EA}"/>
              </a:ext>
            </a:extLst>
          </p:cNvPr>
          <p:cNvSpPr>
            <a:spLocks noGrp="1"/>
          </p:cNvSpPr>
          <p:nvPr>
            <p:ph idx="1"/>
          </p:nvPr>
        </p:nvSpPr>
        <p:spPr/>
        <p:txBody>
          <a:bodyPr>
            <a:normAutofit fontScale="85000" lnSpcReduction="10000"/>
          </a:bodyPr>
          <a:lstStyle/>
          <a:p>
            <a:r>
              <a:rPr lang="en-US" sz="3600" dirty="0"/>
              <a:t>Abdominal tuberculosis , a frequently recognized from extrapulmonary tuberculosis is increasing with increasing frequency of HIV infections. Ahigh index clinical suspicion appropriate and timely investigation, early diagnoses and treatment that considerably reduce the morbidity and mortality from this curable but potentially lethal disease. </a:t>
            </a:r>
          </a:p>
        </p:txBody>
      </p:sp>
    </p:spTree>
    <p:extLst>
      <p:ext uri="{BB962C8B-B14F-4D97-AF65-F5344CB8AC3E}">
        <p14:creationId xmlns:p14="http://schemas.microsoft.com/office/powerpoint/2010/main" val="5361970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advTm="2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E09BB-19D1-9795-C946-19D2D3ED15F0}"/>
              </a:ext>
            </a:extLst>
          </p:cNvPr>
          <p:cNvSpPr>
            <a:spLocks noGrp="1"/>
          </p:cNvSpPr>
          <p:nvPr>
            <p:ph type="title"/>
          </p:nvPr>
        </p:nvSpPr>
        <p:spPr/>
        <p:txBody>
          <a:bodyPr/>
          <a:lstStyle/>
          <a:p>
            <a:r>
              <a:rPr lang="en-US" dirty="0"/>
              <a:t>topic “tuberculosis” Why I think choose </a:t>
            </a:r>
          </a:p>
        </p:txBody>
      </p:sp>
      <p:sp>
        <p:nvSpPr>
          <p:cNvPr id="3" name="Content Placeholder 2">
            <a:extLst>
              <a:ext uri="{FF2B5EF4-FFF2-40B4-BE49-F238E27FC236}">
                <a16:creationId xmlns:a16="http://schemas.microsoft.com/office/drawing/2014/main" id="{962D0AFD-84EA-CDCB-7770-C559069BF9FD}"/>
              </a:ext>
            </a:extLst>
          </p:cNvPr>
          <p:cNvSpPr>
            <a:spLocks noGrp="1"/>
          </p:cNvSpPr>
          <p:nvPr>
            <p:ph idx="1"/>
          </p:nvPr>
        </p:nvSpPr>
        <p:spPr>
          <a:xfrm>
            <a:off x="1141412" y="2249487"/>
            <a:ext cx="9670023" cy="4097526"/>
          </a:xfrm>
        </p:spPr>
        <p:txBody>
          <a:bodyPr>
            <a:noAutofit/>
          </a:bodyPr>
          <a:lstStyle/>
          <a:p>
            <a:r>
              <a:rPr lang="en-US" sz="4800" dirty="0"/>
              <a:t>Because in our world most people have suffering this diseases and children and pregnant women . So this reason. I am telling more person how to save it.</a:t>
            </a:r>
          </a:p>
        </p:txBody>
      </p:sp>
    </p:spTree>
    <p:extLst>
      <p:ext uri="{BB962C8B-B14F-4D97-AF65-F5344CB8AC3E}">
        <p14:creationId xmlns:p14="http://schemas.microsoft.com/office/powerpoint/2010/main" val="35055904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advTm="2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34CFB9F-376A-9766-539B-BEC24330642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74551" y="456304"/>
            <a:ext cx="6099585" cy="6096000"/>
          </a:xfrm>
          <a:prstGeom prst="rect">
            <a:avLst/>
          </a:prstGeom>
        </p:spPr>
      </p:pic>
      <p:sp>
        <p:nvSpPr>
          <p:cNvPr id="10" name="TextBox 9">
            <a:extLst>
              <a:ext uri="{FF2B5EF4-FFF2-40B4-BE49-F238E27FC236}">
                <a16:creationId xmlns:a16="http://schemas.microsoft.com/office/drawing/2014/main" id="{698EC857-C1ED-23CB-892B-A39706FEB33B}"/>
              </a:ext>
            </a:extLst>
          </p:cNvPr>
          <p:cNvSpPr txBox="1"/>
          <p:nvPr/>
        </p:nvSpPr>
        <p:spPr>
          <a:xfrm>
            <a:off x="7971417" y="2097742"/>
            <a:ext cx="3722146" cy="2308324"/>
          </a:xfrm>
          <a:prstGeom prst="rect">
            <a:avLst/>
          </a:prstGeom>
          <a:solidFill>
            <a:srgbClr val="0070C0"/>
          </a:solidFill>
        </p:spPr>
        <p:txBody>
          <a:bodyPr wrap="square" rtlCol="0">
            <a:spAutoFit/>
          </a:bodyPr>
          <a:lstStyle/>
          <a:p>
            <a:r>
              <a:rPr lang="en-US" sz="4800" dirty="0"/>
              <a:t>THANK YOU FOR LISTEN ME</a:t>
            </a:r>
          </a:p>
        </p:txBody>
      </p:sp>
      <p:pic>
        <p:nvPicPr>
          <p:cNvPr id="12" name="Picture 11">
            <a:extLst>
              <a:ext uri="{FF2B5EF4-FFF2-40B4-BE49-F238E27FC236}">
                <a16:creationId xmlns:a16="http://schemas.microsoft.com/office/drawing/2014/main" id="{95EF3BDC-715C-736E-2FD4-6BE2EEBF9937}"/>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369912" y="3429000"/>
            <a:ext cx="1269402" cy="1132242"/>
          </a:xfrm>
          <a:prstGeom prst="rect">
            <a:avLst/>
          </a:prstGeom>
        </p:spPr>
      </p:pic>
    </p:spTree>
    <p:extLst>
      <p:ext uri="{BB962C8B-B14F-4D97-AF65-F5344CB8AC3E}">
        <p14:creationId xmlns:p14="http://schemas.microsoft.com/office/powerpoint/2010/main" val="9381192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advTm="2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1DC6F-6490-016C-61B0-FB87AFE7EBB1}"/>
              </a:ext>
            </a:extLst>
          </p:cNvPr>
          <p:cNvSpPr>
            <a:spLocks noGrp="1"/>
          </p:cNvSpPr>
          <p:nvPr>
            <p:ph type="title"/>
          </p:nvPr>
        </p:nvSpPr>
        <p:spPr/>
        <p:txBody>
          <a:bodyPr>
            <a:normAutofit/>
          </a:bodyPr>
          <a:lstStyle/>
          <a:p>
            <a:r>
              <a:rPr lang="en-US" sz="4800" dirty="0"/>
              <a:t>WHAT IS TUBERCULOSIS</a:t>
            </a:r>
          </a:p>
        </p:txBody>
      </p:sp>
      <p:sp>
        <p:nvSpPr>
          <p:cNvPr id="3" name="Content Placeholder 2">
            <a:extLst>
              <a:ext uri="{FF2B5EF4-FFF2-40B4-BE49-F238E27FC236}">
                <a16:creationId xmlns:a16="http://schemas.microsoft.com/office/drawing/2014/main" id="{8D732C44-29ED-CAD1-67DA-8EF90816CD19}"/>
              </a:ext>
            </a:extLst>
          </p:cNvPr>
          <p:cNvSpPr>
            <a:spLocks noGrp="1"/>
          </p:cNvSpPr>
          <p:nvPr>
            <p:ph idx="1"/>
          </p:nvPr>
        </p:nvSpPr>
        <p:spPr>
          <a:xfrm>
            <a:off x="1044593" y="1839558"/>
            <a:ext cx="4484837" cy="4711849"/>
          </a:xfrm>
        </p:spPr>
        <p:txBody>
          <a:bodyPr>
            <a:normAutofit fontScale="92500" lnSpcReduction="10000"/>
          </a:bodyPr>
          <a:lstStyle/>
          <a:p>
            <a:r>
              <a:rPr lang="en-US" sz="4000" dirty="0"/>
              <a:t>Tuberculosis (TB) is a serious illness that mainly affects the lungs. The germs that caused the tuberculosis are a type of a bacteria.</a:t>
            </a:r>
          </a:p>
        </p:txBody>
      </p:sp>
      <p:pic>
        <p:nvPicPr>
          <p:cNvPr id="5" name="Picture 4">
            <a:extLst>
              <a:ext uri="{FF2B5EF4-FFF2-40B4-BE49-F238E27FC236}">
                <a16:creationId xmlns:a16="http://schemas.microsoft.com/office/drawing/2014/main" id="{06B591F3-E7C3-7759-760C-4980CE05EEE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84434" y="1839559"/>
            <a:ext cx="5565248" cy="4023359"/>
          </a:xfrm>
          <a:prstGeom prst="rect">
            <a:avLst/>
          </a:prstGeom>
        </p:spPr>
      </p:pic>
    </p:spTree>
    <p:extLst>
      <p:ext uri="{BB962C8B-B14F-4D97-AF65-F5344CB8AC3E}">
        <p14:creationId xmlns:p14="http://schemas.microsoft.com/office/powerpoint/2010/main" val="14198930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advTm="2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4DBBC-07A7-F393-C4D3-6A2B469C35F7}"/>
              </a:ext>
            </a:extLst>
          </p:cNvPr>
          <p:cNvSpPr>
            <a:spLocks noGrp="1"/>
          </p:cNvSpPr>
          <p:nvPr>
            <p:ph type="title"/>
          </p:nvPr>
        </p:nvSpPr>
        <p:spPr/>
        <p:txBody>
          <a:bodyPr>
            <a:normAutofit/>
          </a:bodyPr>
          <a:lstStyle/>
          <a:p>
            <a:r>
              <a:rPr lang="en-US" sz="4800" dirty="0"/>
              <a:t>Types of tuberculosis</a:t>
            </a:r>
          </a:p>
        </p:txBody>
      </p:sp>
      <p:sp>
        <p:nvSpPr>
          <p:cNvPr id="3" name="Content Placeholder 2">
            <a:extLst>
              <a:ext uri="{FF2B5EF4-FFF2-40B4-BE49-F238E27FC236}">
                <a16:creationId xmlns:a16="http://schemas.microsoft.com/office/drawing/2014/main" id="{2A8950D6-C3D0-A788-1836-8A39FC5DE0DE}"/>
              </a:ext>
            </a:extLst>
          </p:cNvPr>
          <p:cNvSpPr>
            <a:spLocks noGrp="1"/>
          </p:cNvSpPr>
          <p:nvPr>
            <p:ph idx="1"/>
          </p:nvPr>
        </p:nvSpPr>
        <p:spPr>
          <a:xfrm>
            <a:off x="1141413" y="1785770"/>
            <a:ext cx="6883792" cy="5072230"/>
          </a:xfrm>
        </p:spPr>
        <p:txBody>
          <a:bodyPr>
            <a:normAutofit lnSpcReduction="10000"/>
          </a:bodyPr>
          <a:lstStyle/>
          <a:p>
            <a:pPr marL="742950" indent="-742950">
              <a:buAutoNum type="arabicPeriod"/>
            </a:pPr>
            <a:r>
              <a:rPr lang="en-US" sz="3600" dirty="0"/>
              <a:t>ACTIVE TUBERCULOSIS </a:t>
            </a:r>
          </a:p>
          <a:p>
            <a:pPr marL="742950" indent="-742950">
              <a:buAutoNum type="arabicPeriod"/>
            </a:pPr>
            <a:r>
              <a:rPr lang="en-US" sz="3600" dirty="0"/>
              <a:t>LATENT TUBERCULOSIS</a:t>
            </a:r>
          </a:p>
          <a:p>
            <a:pPr marL="742950" indent="-742950">
              <a:buAutoNum type="arabicPeriod"/>
            </a:pPr>
            <a:r>
              <a:rPr lang="en-US" sz="3600" dirty="0"/>
              <a:t>PULMONARY TUBERCULOSIS</a:t>
            </a:r>
          </a:p>
          <a:p>
            <a:pPr marL="742950" indent="-742950">
              <a:buAutoNum type="arabicPeriod"/>
            </a:pPr>
            <a:r>
              <a:rPr lang="en-US" sz="3600" dirty="0"/>
              <a:t>EXTRAPULMONARY TUBERCULOSIS</a:t>
            </a:r>
          </a:p>
          <a:p>
            <a:pPr marL="742950" indent="-742950">
              <a:buAutoNum type="arabicPeriod"/>
            </a:pPr>
            <a:r>
              <a:rPr lang="en-US" sz="3600" dirty="0"/>
              <a:t>SKELETAL TUBERCULOSIS</a:t>
            </a:r>
          </a:p>
          <a:p>
            <a:pPr marL="742950" indent="-742950">
              <a:buAutoNum type="arabicPeriod"/>
            </a:pPr>
            <a:r>
              <a:rPr lang="en-US" sz="3600" dirty="0"/>
              <a:t>MILIARY TUBERCULOSIS</a:t>
            </a:r>
          </a:p>
          <a:p>
            <a:pPr marL="742950" indent="-742950">
              <a:buAutoNum type="arabicPeriod"/>
            </a:pPr>
            <a:endParaRPr lang="en-US" sz="3600" dirty="0"/>
          </a:p>
        </p:txBody>
      </p:sp>
      <p:pic>
        <p:nvPicPr>
          <p:cNvPr id="2052" name="Picture 4">
            <a:extLst>
              <a:ext uri="{FF2B5EF4-FFF2-40B4-BE49-F238E27FC236}">
                <a16:creationId xmlns:a16="http://schemas.microsoft.com/office/drawing/2014/main" id="{5D6BFC17-F277-E8D8-09BE-C950CCDE0E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4900" y="1150151"/>
            <a:ext cx="4421392" cy="5269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37716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advTm="2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87D7C-2616-7C63-6B4A-9BBB58F548FD}"/>
              </a:ext>
            </a:extLst>
          </p:cNvPr>
          <p:cNvSpPr>
            <a:spLocks noGrp="1"/>
          </p:cNvSpPr>
          <p:nvPr>
            <p:ph type="title"/>
          </p:nvPr>
        </p:nvSpPr>
        <p:spPr>
          <a:xfrm>
            <a:off x="1141413" y="279699"/>
            <a:ext cx="9905998" cy="1144288"/>
          </a:xfrm>
        </p:spPr>
        <p:txBody>
          <a:bodyPr>
            <a:normAutofit/>
          </a:bodyPr>
          <a:lstStyle/>
          <a:p>
            <a:r>
              <a:rPr lang="en-US" sz="4800" dirty="0"/>
              <a:t>SYMPTOMS OF TUBERCULOSIS</a:t>
            </a:r>
          </a:p>
        </p:txBody>
      </p:sp>
      <p:sp>
        <p:nvSpPr>
          <p:cNvPr id="3" name="Content Placeholder 2">
            <a:extLst>
              <a:ext uri="{FF2B5EF4-FFF2-40B4-BE49-F238E27FC236}">
                <a16:creationId xmlns:a16="http://schemas.microsoft.com/office/drawing/2014/main" id="{A07AB29E-558A-4A80-FA03-9F2F7BED7DB0}"/>
              </a:ext>
            </a:extLst>
          </p:cNvPr>
          <p:cNvSpPr>
            <a:spLocks noGrp="1"/>
          </p:cNvSpPr>
          <p:nvPr>
            <p:ph idx="1"/>
          </p:nvPr>
        </p:nvSpPr>
        <p:spPr>
          <a:xfrm>
            <a:off x="1141413" y="1423987"/>
            <a:ext cx="6604093" cy="5434013"/>
          </a:xfrm>
        </p:spPr>
        <p:txBody>
          <a:bodyPr>
            <a:noAutofit/>
          </a:bodyPr>
          <a:lstStyle/>
          <a:p>
            <a:r>
              <a:rPr lang="en-US" sz="3600" dirty="0"/>
              <a:t>FEVER</a:t>
            </a:r>
          </a:p>
          <a:p>
            <a:r>
              <a:rPr lang="en-US" sz="3600" dirty="0"/>
              <a:t>NIGHT SWEATS</a:t>
            </a:r>
          </a:p>
          <a:p>
            <a:r>
              <a:rPr lang="en-US" sz="3600" dirty="0"/>
              <a:t>PRESISTENT COUGH</a:t>
            </a:r>
          </a:p>
          <a:p>
            <a:r>
              <a:rPr lang="en-US" sz="3600" dirty="0"/>
              <a:t>CHEST PAIN OR SHORTNESS OF BREATH.</a:t>
            </a:r>
          </a:p>
          <a:p>
            <a:r>
              <a:rPr lang="en-US" sz="3600" dirty="0"/>
              <a:t>BLOOD PHLEGM</a:t>
            </a:r>
          </a:p>
          <a:p>
            <a:r>
              <a:rPr lang="en-US" sz="3600" dirty="0"/>
              <a:t>VOICE HAARSENESS.</a:t>
            </a:r>
          </a:p>
        </p:txBody>
      </p:sp>
      <p:pic>
        <p:nvPicPr>
          <p:cNvPr id="1026" name="Picture 2">
            <a:extLst>
              <a:ext uri="{FF2B5EF4-FFF2-40B4-BE49-F238E27FC236}">
                <a16:creationId xmlns:a16="http://schemas.microsoft.com/office/drawing/2014/main" id="{C496B354-B1BA-5E0D-AFE2-8418B75417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9595" y="1423986"/>
            <a:ext cx="4507454" cy="5267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42507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advTm="2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D03C6-4908-8DB2-1EA4-2737B02193BF}"/>
              </a:ext>
            </a:extLst>
          </p:cNvPr>
          <p:cNvSpPr>
            <a:spLocks noGrp="1"/>
          </p:cNvSpPr>
          <p:nvPr>
            <p:ph type="title"/>
          </p:nvPr>
        </p:nvSpPr>
        <p:spPr>
          <a:xfrm>
            <a:off x="1141413" y="107576"/>
            <a:ext cx="9905998" cy="1452283"/>
          </a:xfrm>
        </p:spPr>
        <p:txBody>
          <a:bodyPr>
            <a:normAutofit/>
          </a:bodyPr>
          <a:lstStyle/>
          <a:p>
            <a:r>
              <a:rPr lang="en-US" sz="4800" dirty="0"/>
              <a:t>HOW TO PREVENT IT</a:t>
            </a:r>
          </a:p>
        </p:txBody>
      </p:sp>
      <p:sp>
        <p:nvSpPr>
          <p:cNvPr id="3" name="Content Placeholder 2">
            <a:extLst>
              <a:ext uri="{FF2B5EF4-FFF2-40B4-BE49-F238E27FC236}">
                <a16:creationId xmlns:a16="http://schemas.microsoft.com/office/drawing/2014/main" id="{1F4D9AD4-B742-E103-5FC4-EE17EF5F39C6}"/>
              </a:ext>
            </a:extLst>
          </p:cNvPr>
          <p:cNvSpPr>
            <a:spLocks noGrp="1"/>
          </p:cNvSpPr>
          <p:nvPr>
            <p:ph idx="1"/>
          </p:nvPr>
        </p:nvSpPr>
        <p:spPr>
          <a:xfrm>
            <a:off x="1141413" y="1731981"/>
            <a:ext cx="5560602" cy="4873214"/>
          </a:xfrm>
        </p:spPr>
        <p:txBody>
          <a:bodyPr>
            <a:normAutofit fontScale="70000" lnSpcReduction="20000"/>
          </a:bodyPr>
          <a:lstStyle/>
          <a:p>
            <a:r>
              <a:rPr lang="en-US" sz="3600" dirty="0"/>
              <a:t>STAY INDOORS , AVOID GOING TO PUBLIC PLACES.</a:t>
            </a:r>
          </a:p>
          <a:p>
            <a:r>
              <a:rPr lang="en-US" sz="3600" dirty="0"/>
              <a:t>CURB THE STREAT.</a:t>
            </a:r>
          </a:p>
          <a:p>
            <a:r>
              <a:rPr lang="en-US" sz="3600" dirty="0"/>
              <a:t>BOOST YOUR IMMUNITY</a:t>
            </a:r>
          </a:p>
          <a:p>
            <a:r>
              <a:rPr lang="en-US" sz="3600" dirty="0"/>
              <a:t>AT HOME USE A SEPARATE  BED TO SLEEP.</a:t>
            </a:r>
          </a:p>
          <a:p>
            <a:r>
              <a:rPr lang="en-US" sz="3600" dirty="0"/>
              <a:t>ALWAYS COVER YOUR MOUTH ON THE TISSUE.</a:t>
            </a:r>
          </a:p>
          <a:p>
            <a:r>
              <a:rPr lang="en-US" sz="3600" dirty="0"/>
              <a:t>MAKE SURE YOUR ROOM IS WELL VENTILATED.</a:t>
            </a:r>
          </a:p>
        </p:txBody>
      </p:sp>
      <p:pic>
        <p:nvPicPr>
          <p:cNvPr id="1030" name="Picture 6">
            <a:extLst>
              <a:ext uri="{FF2B5EF4-FFF2-40B4-BE49-F238E27FC236}">
                <a16:creationId xmlns:a16="http://schemas.microsoft.com/office/drawing/2014/main" id="{F632C9CF-1927-652B-E388-11137ACE0D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5196" y="1405933"/>
            <a:ext cx="5464884" cy="5199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8414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advTm="2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028E8-E615-E841-9009-0C4436F946DB}"/>
              </a:ext>
            </a:extLst>
          </p:cNvPr>
          <p:cNvSpPr>
            <a:spLocks noGrp="1"/>
          </p:cNvSpPr>
          <p:nvPr>
            <p:ph type="title"/>
          </p:nvPr>
        </p:nvSpPr>
        <p:spPr>
          <a:xfrm>
            <a:off x="0" y="365126"/>
            <a:ext cx="12192000" cy="963612"/>
          </a:xfrm>
        </p:spPr>
        <p:txBody>
          <a:bodyPr>
            <a:normAutofit fontScale="90000"/>
          </a:bodyPr>
          <a:lstStyle/>
          <a:p>
            <a:pPr algn="ctr"/>
            <a:r>
              <a:rPr lang="en-US" sz="4000" dirty="0">
                <a:solidFill>
                  <a:schemeClr val="bg1"/>
                </a:solidFill>
              </a:rPr>
              <a:t>Progress Toward TB Elimination, </a:t>
            </a:r>
            <a:br>
              <a:rPr lang="en-US" sz="4000" dirty="0">
                <a:solidFill>
                  <a:schemeClr val="bg1"/>
                </a:solidFill>
              </a:rPr>
            </a:br>
            <a:r>
              <a:rPr lang="en-US" sz="3100" dirty="0">
                <a:solidFill>
                  <a:schemeClr val="bg1"/>
                </a:solidFill>
              </a:rPr>
              <a:t>United States, 1982-2019</a:t>
            </a:r>
            <a:endParaRPr lang="en-US" sz="4000" b="1" dirty="0">
              <a:solidFill>
                <a:schemeClr val="bg1"/>
              </a:solidFill>
            </a:endParaRPr>
          </a:p>
        </p:txBody>
      </p:sp>
      <p:pic>
        <p:nvPicPr>
          <p:cNvPr id="9" name="Picture 8" descr="A graph showing the number of TB cases in the U.S. from 1982 through 2019. In 1982, there were just over 25,000 TB cases, and from 1982 to 1992, the number of cases dropped slightly and then increased to 26,673 in 1992, the highest number on record. From 1992, the number of cases steadily declined to 8,916 in 2019, the lowest number on record.">
            <a:extLst>
              <a:ext uri="{FF2B5EF4-FFF2-40B4-BE49-F238E27FC236}">
                <a16:creationId xmlns:a16="http://schemas.microsoft.com/office/drawing/2014/main" id="{61A829E3-FD82-D440-9D9D-6D0954F0264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68588" y="1589518"/>
            <a:ext cx="10054824" cy="4706440"/>
          </a:xfrm>
          <a:prstGeom prst="rect">
            <a:avLst/>
          </a:prstGeom>
        </p:spPr>
      </p:pic>
      <p:sp>
        <p:nvSpPr>
          <p:cNvPr id="3" name="Slide Number Placeholder 2">
            <a:extLst>
              <a:ext uri="{FF2B5EF4-FFF2-40B4-BE49-F238E27FC236}">
                <a16:creationId xmlns:a16="http://schemas.microsoft.com/office/drawing/2014/main" id="{DDB435F1-47BD-426C-86D8-D4DD297103F0}"/>
              </a:ext>
              <a:ext uri="{C183D7F6-B498-43B3-948B-1728B52AA6E4}">
                <adec:decorative xmlns:adec="http://schemas.microsoft.com/office/drawing/2017/decorative" val="1"/>
              </a:ext>
            </a:extLst>
          </p:cNvPr>
          <p:cNvSpPr>
            <a:spLocks noGrp="1"/>
          </p:cNvSpPr>
          <p:nvPr>
            <p:ph type="sldNum" sz="quarter" idx="12"/>
          </p:nvPr>
        </p:nvSpPr>
        <p:spPr/>
        <p:txBody>
          <a:bodyPr/>
          <a:lstStyle/>
          <a:p>
            <a:pPr algn="ctr"/>
            <a:fld id="{AEE523A0-1992-604D-8A8B-A1DF82394F2D}" type="slidenum">
              <a:rPr lang="en-US" smtClean="0"/>
              <a:pPr algn="ctr"/>
              <a:t>6</a:t>
            </a:fld>
            <a:endParaRPr lang="en-US" dirty="0"/>
          </a:p>
        </p:txBody>
      </p:sp>
    </p:spTree>
    <p:extLst>
      <p:ext uri="{BB962C8B-B14F-4D97-AF65-F5344CB8AC3E}">
        <p14:creationId xmlns:p14="http://schemas.microsoft.com/office/powerpoint/2010/main" val="4085668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E8CB8-E210-4A51-9E1C-3B8C0CF87726}"/>
              </a:ext>
            </a:extLst>
          </p:cNvPr>
          <p:cNvSpPr>
            <a:spLocks noGrp="1"/>
          </p:cNvSpPr>
          <p:nvPr>
            <p:ph type="title"/>
          </p:nvPr>
        </p:nvSpPr>
        <p:spPr/>
        <p:txBody>
          <a:bodyPr>
            <a:normAutofit/>
          </a:bodyPr>
          <a:lstStyle/>
          <a:p>
            <a:r>
              <a:rPr lang="en-US" sz="4800" dirty="0"/>
              <a:t>WHAT ARE THE CONSEQUENCES</a:t>
            </a:r>
          </a:p>
        </p:txBody>
      </p:sp>
      <p:sp>
        <p:nvSpPr>
          <p:cNvPr id="3" name="Content Placeholder 2">
            <a:extLst>
              <a:ext uri="{FF2B5EF4-FFF2-40B4-BE49-F238E27FC236}">
                <a16:creationId xmlns:a16="http://schemas.microsoft.com/office/drawing/2014/main" id="{2D5B8CF1-5B81-00B7-1F1C-B53DFC516451}"/>
              </a:ext>
            </a:extLst>
          </p:cNvPr>
          <p:cNvSpPr>
            <a:spLocks noGrp="1"/>
          </p:cNvSpPr>
          <p:nvPr>
            <p:ph idx="1"/>
          </p:nvPr>
        </p:nvSpPr>
        <p:spPr>
          <a:xfrm>
            <a:off x="666974" y="1979406"/>
            <a:ext cx="7487321" cy="4367605"/>
          </a:xfrm>
        </p:spPr>
        <p:txBody>
          <a:bodyPr>
            <a:normAutofit fontScale="92500" lnSpcReduction="20000"/>
          </a:bodyPr>
          <a:lstStyle/>
          <a:p>
            <a:pPr lvl="1"/>
            <a:r>
              <a:rPr lang="en-US" sz="3600" dirty="0"/>
              <a:t>TUBERCULOSIS (TB) a disease caused by germs that are spread from person to person through the air . TB usually affects the lungs, but it can also affects other parts of the body , such as the brain , the kidneys or the spine . A person with TB can die if they do not get treatment . </a:t>
            </a:r>
          </a:p>
        </p:txBody>
      </p:sp>
      <p:pic>
        <p:nvPicPr>
          <p:cNvPr id="4098" name="Picture 2">
            <a:extLst>
              <a:ext uri="{FF2B5EF4-FFF2-40B4-BE49-F238E27FC236}">
                <a16:creationId xmlns:a16="http://schemas.microsoft.com/office/drawing/2014/main" id="{60593FF6-CD05-9DC4-7F71-23FDCD333F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7025" y="2097088"/>
            <a:ext cx="3633843" cy="3720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1565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advTm="2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98B5D-5744-A4E7-657F-DF016DC0E99D}"/>
              </a:ext>
            </a:extLst>
          </p:cNvPr>
          <p:cNvSpPr>
            <a:spLocks noGrp="1"/>
          </p:cNvSpPr>
          <p:nvPr>
            <p:ph type="title"/>
          </p:nvPr>
        </p:nvSpPr>
        <p:spPr/>
        <p:txBody>
          <a:bodyPr>
            <a:normAutofit/>
          </a:bodyPr>
          <a:lstStyle/>
          <a:p>
            <a:r>
              <a:rPr lang="en-US" sz="4800" dirty="0"/>
              <a:t>What is tb free India</a:t>
            </a:r>
          </a:p>
        </p:txBody>
      </p:sp>
      <p:sp>
        <p:nvSpPr>
          <p:cNvPr id="3" name="Content Placeholder 2">
            <a:extLst>
              <a:ext uri="{FF2B5EF4-FFF2-40B4-BE49-F238E27FC236}">
                <a16:creationId xmlns:a16="http://schemas.microsoft.com/office/drawing/2014/main" id="{D282E294-4730-F496-1016-A14671AD7650}"/>
              </a:ext>
            </a:extLst>
          </p:cNvPr>
          <p:cNvSpPr>
            <a:spLocks noGrp="1"/>
          </p:cNvSpPr>
          <p:nvPr>
            <p:ph idx="1"/>
          </p:nvPr>
        </p:nvSpPr>
        <p:spPr>
          <a:xfrm>
            <a:off x="1141412" y="2249486"/>
            <a:ext cx="9905999" cy="3989995"/>
          </a:xfrm>
        </p:spPr>
        <p:txBody>
          <a:bodyPr>
            <a:noAutofit/>
          </a:bodyPr>
          <a:lstStyle/>
          <a:p>
            <a:r>
              <a:rPr lang="en-US" sz="3600" dirty="0"/>
              <a:t>TCL Foundation , has collaborated with the International Union Again . Tuberculosis lung disease to help India in its fight against TB . At the national level . TCI Foundation support the Government of India is cell to action for a TB – Free India to end TB in India</a:t>
            </a:r>
          </a:p>
        </p:txBody>
      </p:sp>
    </p:spTree>
    <p:extLst>
      <p:ext uri="{BB962C8B-B14F-4D97-AF65-F5344CB8AC3E}">
        <p14:creationId xmlns:p14="http://schemas.microsoft.com/office/powerpoint/2010/main" val="28443210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advTm="2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DB644-EFB0-39E5-4BC8-A69D1CEC520A}"/>
              </a:ext>
            </a:extLst>
          </p:cNvPr>
          <p:cNvSpPr>
            <a:spLocks noGrp="1"/>
          </p:cNvSpPr>
          <p:nvPr>
            <p:ph type="title"/>
          </p:nvPr>
        </p:nvSpPr>
        <p:spPr>
          <a:xfrm>
            <a:off x="1141412" y="252804"/>
            <a:ext cx="9905999" cy="1199477"/>
          </a:xfrm>
        </p:spPr>
        <p:txBody>
          <a:bodyPr>
            <a:normAutofit fontScale="90000"/>
          </a:bodyPr>
          <a:lstStyle/>
          <a:p>
            <a:r>
              <a:rPr lang="en-US" sz="4800" dirty="0"/>
              <a:t>Health care and providers and communities need to think “tb”</a:t>
            </a:r>
          </a:p>
        </p:txBody>
      </p:sp>
      <p:sp>
        <p:nvSpPr>
          <p:cNvPr id="3" name="Content Placeholder 2">
            <a:extLst>
              <a:ext uri="{FF2B5EF4-FFF2-40B4-BE49-F238E27FC236}">
                <a16:creationId xmlns:a16="http://schemas.microsoft.com/office/drawing/2014/main" id="{FF6AC90D-E0F6-E637-6771-23C3391E4EF9}"/>
              </a:ext>
            </a:extLst>
          </p:cNvPr>
          <p:cNvSpPr>
            <a:spLocks noGrp="1"/>
          </p:cNvSpPr>
          <p:nvPr>
            <p:ph idx="1"/>
          </p:nvPr>
        </p:nvSpPr>
        <p:spPr>
          <a:xfrm>
            <a:off x="1141412" y="1452281"/>
            <a:ext cx="7507736" cy="5152914"/>
          </a:xfrm>
        </p:spPr>
        <p:txBody>
          <a:bodyPr>
            <a:noAutofit/>
          </a:bodyPr>
          <a:lstStyle/>
          <a:p>
            <a:pPr marL="0" indent="0">
              <a:buNone/>
            </a:pPr>
            <a:r>
              <a:rPr lang="en-US" sz="2800" dirty="0"/>
              <a:t>Protect the health and well being of community members at higher risk for TB.</a:t>
            </a:r>
          </a:p>
          <a:p>
            <a:r>
              <a:rPr lang="en-US" sz="2800" dirty="0"/>
              <a:t>Know who is most at risk for TB.</a:t>
            </a:r>
          </a:p>
          <a:p>
            <a:r>
              <a:rPr lang="en-US" sz="2800" dirty="0"/>
              <a:t>Recognize the signs and symptoms of TB.</a:t>
            </a:r>
          </a:p>
          <a:p>
            <a:r>
              <a:rPr lang="en-US" sz="2800" dirty="0"/>
              <a:t>Test and treat patients who are at high risk for TB.</a:t>
            </a:r>
          </a:p>
          <a:p>
            <a:r>
              <a:rPr lang="en-US" sz="2800" dirty="0"/>
              <a:t>Be aware of latest TB research and shortest treatment options.</a:t>
            </a:r>
          </a:p>
          <a:p>
            <a:r>
              <a:rPr lang="en-US" sz="2800" dirty="0"/>
              <a:t>Encourage conversations about TB and hoe it affect the community to reduce stigma.</a:t>
            </a:r>
          </a:p>
        </p:txBody>
      </p:sp>
      <p:pic>
        <p:nvPicPr>
          <p:cNvPr id="3076" name="Picture 4">
            <a:extLst>
              <a:ext uri="{FF2B5EF4-FFF2-40B4-BE49-F238E27FC236}">
                <a16:creationId xmlns:a16="http://schemas.microsoft.com/office/drawing/2014/main" id="{7008A7E7-D207-007C-5D85-B0DF0BA605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9148" y="1785770"/>
            <a:ext cx="3356386" cy="4668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2229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advTm="2000">
        <p:fade/>
      </p:transition>
    </mc:Fallback>
  </mc:AlternateContent>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0.jpeg"/></Relationships>
</file>

<file path=ppt/theme/_rels/theme6.xml.rels><?xml version="1.0" encoding="UTF-8" standalone="yes"?>
<Relationships xmlns="http://schemas.openxmlformats.org/package/2006/relationships"><Relationship Id="rId1" Type="http://schemas.openxmlformats.org/officeDocument/2006/relationships/image" Target="../media/image15.jpeg"/></Relationships>
</file>

<file path=ppt/theme/theme1.xml><?xml version="1.0" encoding="utf-8"?>
<a:theme xmlns:a="http://schemas.openxmlformats.org/drawingml/2006/main" name="Theme1">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Theme1" id="{24AE3E67-D6F6-430B-8670-76B2DE371A34}" vid="{629EF8EE-8778-4232-918E-1E7BF47F8735}"/>
    </a:ext>
  </a:extLst>
</a:theme>
</file>

<file path=ppt/theme/theme2.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3.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4.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5.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6.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220</TotalTime>
  <Words>629</Words>
  <Application>Microsoft Office PowerPoint</Application>
  <PresentationFormat>Widescreen</PresentationFormat>
  <Paragraphs>58</Paragraphs>
  <Slides>13</Slides>
  <Notes>2</Notes>
  <HiddenSlides>0</HiddenSlides>
  <MMClips>0</MMClips>
  <ScaleCrop>false</ScaleCrop>
  <HeadingPairs>
    <vt:vector size="6" baseType="variant">
      <vt:variant>
        <vt:lpstr>Fonts Used</vt:lpstr>
      </vt:variant>
      <vt:variant>
        <vt:i4>12</vt:i4>
      </vt:variant>
      <vt:variant>
        <vt:lpstr>Theme</vt:lpstr>
      </vt:variant>
      <vt:variant>
        <vt:i4>6</vt:i4>
      </vt:variant>
      <vt:variant>
        <vt:lpstr>Slide Titles</vt:lpstr>
      </vt:variant>
      <vt:variant>
        <vt:i4>13</vt:i4>
      </vt:variant>
    </vt:vector>
  </HeadingPairs>
  <TitlesOfParts>
    <vt:vector size="31" baseType="lpstr">
      <vt:lpstr>Arial</vt:lpstr>
      <vt:lpstr>Calibri</vt:lpstr>
      <vt:lpstr>Calibri Light</vt:lpstr>
      <vt:lpstr>Century Gothic</vt:lpstr>
      <vt:lpstr>Garamond</vt:lpstr>
      <vt:lpstr>Gill Sans MT</vt:lpstr>
      <vt:lpstr>Impact</vt:lpstr>
      <vt:lpstr>Rockwell</vt:lpstr>
      <vt:lpstr>Trebuchet MS</vt:lpstr>
      <vt:lpstr>Tw Cen MT</vt:lpstr>
      <vt:lpstr>Wingdings</vt:lpstr>
      <vt:lpstr>Wingdings 3</vt:lpstr>
      <vt:lpstr>Theme1</vt:lpstr>
      <vt:lpstr>Berlin</vt:lpstr>
      <vt:lpstr>Ion</vt:lpstr>
      <vt:lpstr>Badge</vt:lpstr>
      <vt:lpstr>Atlas</vt:lpstr>
      <vt:lpstr>Circuit</vt:lpstr>
      <vt:lpstr>TUBERCULOSIS</vt:lpstr>
      <vt:lpstr>WHAT IS TUBERCULOSIS</vt:lpstr>
      <vt:lpstr>Types of tuberculosis</vt:lpstr>
      <vt:lpstr>SYMPTOMS OF TUBERCULOSIS</vt:lpstr>
      <vt:lpstr>HOW TO PREVENT IT</vt:lpstr>
      <vt:lpstr>Progress Toward TB Elimination,  United States, 1982-2019</vt:lpstr>
      <vt:lpstr>WHAT ARE THE CONSEQUENCES</vt:lpstr>
      <vt:lpstr>What is tb free India</vt:lpstr>
      <vt:lpstr>Health care and providers and communities need to think “tb”</vt:lpstr>
      <vt:lpstr>Principles of tuberculosis</vt:lpstr>
      <vt:lpstr>conclusion</vt:lpstr>
      <vt:lpstr>topic “tuberculosis” Why I think choose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TUBERCULOSIS</dc:title>
  <dc:creator>vampair07@outlook.com</dc:creator>
  <cp:lastModifiedBy>vampair07@outlook.com</cp:lastModifiedBy>
  <cp:revision>8</cp:revision>
  <dcterms:created xsi:type="dcterms:W3CDTF">2023-12-14T10:01:28Z</dcterms:created>
  <dcterms:modified xsi:type="dcterms:W3CDTF">2023-12-27T09:54:21Z</dcterms:modified>
</cp:coreProperties>
</file>